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9"/>
  </p:notesMasterIdLst>
  <p:handoutMasterIdLst>
    <p:handoutMasterId r:id="rId50"/>
  </p:handoutMasterIdLst>
  <p:sldIdLst>
    <p:sldId id="592" r:id="rId2"/>
    <p:sldId id="488" r:id="rId3"/>
    <p:sldId id="495"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259" r:id="rId46"/>
    <p:sldId id="493" r:id="rId47"/>
    <p:sldId id="4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88"/>
            <p14:sldId id="495"/>
          </p14:sldIdLst>
        </p14:section>
        <p14:section name="The Software Engineering Skills" id="{16E35C1C-3A58-4B2A-BA24-730B373F9BE6}">
          <p14:sldIdLst>
            <p14:sldId id="353"/>
            <p14:sldId id="593"/>
            <p14:sldId id="595"/>
          </p14:sldIdLst>
        </p14:section>
        <p14:section name="Problems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259"/>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51860" autoAdjust="0"/>
  </p:normalViewPr>
  <p:slideViewPr>
    <p:cSldViewPr showGuides="1">
      <p:cViewPr varScale="1">
        <p:scale>
          <a:sx n="48" d="100"/>
          <a:sy n="48" d="100"/>
        </p:scale>
        <p:origin x="1829" y="38"/>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16.11.2020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5694 105,'0'0,"0"0,0 0,0 0,0 0,0 0,0 0,0 0,0 0,0 0,0 0,0 0,0 0,0 0,0 0,0 0,0 0,0 0,-28 57,19-47,9 0,-9 12,-1-7,1 6,0 10,-10 5,11-5,8 10,-9 11,-1-4,1-2,9 17,-9-7,9 7,0 4,0 6,0 10,0-11,0 17,0-6,0 10,0-10,-10 1,10-7,0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0,9-5,-10 5,0 0,1 0,-1 0,1 0,0 0,-1 5,-9-5,9 5,1-5,-10 0,10 0,-10 5,0-5,10 0,-10 0,0 0,0 6,9-6,-8 0,-1 5,0-5,10 0,-10 0,10 0,-10 0,0 0,9 0,-9 0,1 0,8 0,-9 0,1 0,-1 0,10-5,-19 5,18 0,-9-6,-9 6,9 0,0-5,0 5,1-5,-1 0,0 0,1 0,-1-6,0-4,10-1,-10-4,9-17,0 0,10-14,-9-1,18-32,-10-9,1 15,0-10,0 5,-1-10,1-21,-1 20,-8 1,0 5,-1 0,0-17,-9 12,0 5,1 5,-10 10,9-4,-9 14,0 1,0-10,0 9,0 6,-19 16,19-1,-9 0,9 6,0 5,-9 5,0 0,9 5,-9 6,0-1,9 6,-9 0,9-1,-10 0,10 7,-9-7,9 6,-9-1,9 2,-10-2,10 6,0-5,-9 5,9-5,-9 0,0 5,-1-5,1 5,-9 0,0-6,-1 6,-9 0,-18-5,9 5,-9-10,0 5,-9-1,-10 6,-9 0,-9 0,0 0,-9-5,0 5,-10 0,1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10,10-6,0-5,0 11,-1-15,-8-6,18-25,-9-7,9 1,0 6,0-22,0-15,0-11,0-9,0-12,0 6,0-10,0 5,9-5,-9-6,9 0,-9 0,9 0,-9-4,10 4,-1-4,0-2,-9 2,9-6,1 5,-1 0,0-5,1 0,-1 0,9 0,0 0,1 0,9 0,0 0,-2 0,12 0,8 0,9-5,1 0,-1 5,10-6,8 6,2 0,-2 0,10-4,10-2,-1-4,-10 10,10 0,11 0,-2-6,-9 2,9 4,1 0,0 0,9-6,-10 2,0 4,1 0,-1 0,10-12,-1 8,-8-2,0 2,-1 4,19-6,-28 1,9 0,-8 5,-1 5,0-5,1 0,-10 0,9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5,-9-17,9-4,1 1,-10 19,9-10,-9 11,9 5,1-6,-10 11,8-5,-8 10,0 15,0 1,0 10,0 0,0 10,-8-4,-2 10,10-6,0 5,-9 1,9-1,0 6,-9 0,9 0,-10-6,1 11,9-5,-9 0,0 5,9 0,-10-5,1 5,-10 0,10 0,-18-5,-1 5,-9 0,0 0,-18 0,-1 0,-17 0,-19 5,0 0,-11-5,2 0,-10 0,-8 5,-1 0,9-5,-9 0,0 0,-18 0,-1 0,10-5,0 5,-18 0,-1 0,19 0,-10 0,10 0,-10 0,1-5,18 5,-18 0,18-5,9 0,-9 5,9 0,-9-5,19 5,-9-6,8 1,9 5,-17 0,18-5,0 5,18-5,-10 5,2-5,-1-1,9 1,0 5,9 0,1 0,17 0,2 0,8 0,-10 0,11-5,8 0,0 0,-9-1,10 2,8-2,-8 6,8-5,0 5,1-5,8 5,2 0,-10-6,8 6,1 0,0 0,9 0,-10 0,1 0,0 0,9 6,-10-1,1 0,9 1,-9-2,9 12,-9 0,0 4,0 22,0 15,9 15,-19 33,10 50,-28-57,37-98</inkml:trace>
  <inkml:trace contextRef="#ctx0" brushRef="#br2" timeOffset="-18296.47">232 520,'0'0,"0"0,0 0,0 0,0 0,0 0,0 0,0 0,0 0,-27 62,27-26,-10 6,1 10,0 10,9 11,-19 20,10-20,0 15,-1-10,-8 16,9-6,-9 11,8-22,1 17,0-16,-1 5,1-11,0-10,0 6,9-11,-10-11,10-9,-9 4,9-15,0 1,0-1,0-6,0-4,0 0,9-6,-9 5,10-4,-1-1,0 0,0 1,10-6,0 5,-10-5,18 6,-8-11,18 10,-9-10,-1 11,10-6,9 0,0 5,10 0,-10-4,9 4,10 0,-1-4,1 4,9 6,-1-6,1 6,0 4,0-4,0-6,8 11,2-11,-1 6,-10-6,11 6,-11-6,10 0,-8 2,7-2,10-10,-8 4,-1 2,-10-6,11 0,-1 0,-10 0,11 0,-2 0,-8 0,-9 0,8 0,-8 0,9 0,-9-10,-1 10,0 0,-8 0,9 0,-1 0,0 0,-8-6,8 2,-8 4,0-6,-1 0,1 6,8 0,-18-4,18 4,-8-6,8 6,-8-4,-1-2,-9 1,9 0,-8 5,-1-6,9 6,-9-5,1 5,-11-5,11 0,-10 5,-1 0,1-5,-9 5,8-6,-8 6,0 0,0 0,-9 0,8-5,-18 5,10 0,-1-5,-9 5,1 0,-1 0,0 0,-9 0,10 0,-10-5,9 5,-9 0,8-5,-8 5,0 0,10-5,-10 5,0 0,0-6,0 6,9 0,-9-5,0 5,0-5,0 5,0 0,0-5,0 5,0 0,9-5,-9 5,0 0,0 0,0-6,9 2,-9-2,10-4,-1-6,10 0,-1-10,1-4,8-7,1-9,9-16,-1-16,-8-11,9-5,-9 7,-1 3,-8-14,-1-1,-8 21,-1-5,0 11,0 10,-9-11,10 11,-10-1,0 1,-19 5,19 10,-9-10,0 21,-1 0,1 4,0-4,9 10,-10 5,1 0,1 11,-2-6,1 6,9 0,-9 5,0-1,-1 6,1-5,0 5,-1 0,-8 0,-1 5,1 6,0-6,-19 0,0 11,-9-1,-1 1,-7-6,-11 5,-9 1,0-6,-18 6,-10-6,1-4,-19 4,0-10,-18 10,18-10,-28 0,-9 11,1-6,-11 1,-8 4,9 5,0 1,-18 5,17 4,10-3,-8-2,7 0,1-4,19-5,0 4,-10-9,19 4,-9-5,18-5,-9 0,18 0,10 0,-1-5,0 0,1 0,18 5,0 0,9 5,10 5,-1-5,65-5</inkml:trace>
  <inkml:trace contextRef="#ctx0" brushRef="#br3" timeOffset="-135994.02">5649 1378,'0'0,"0"0,0 0,0 0,0 0,0 0,0 0,0 0,0 0,0 0,0 0,0 0,37-62,-19 25,9-19,11-23,-1 1,-9-4,-1 14,0-5,1 6,-9-1,0 2,-11 3,1 11,1 6,-10-2,0 7,0 10,-19 5,11 0,-2 11,-8-7,8 12,-8 0,8 4,-8 6,-1 6,2 10,-11 25,0 16,9 10,-9 17,11 9,-2 21,1 11,8-6,1 1,0 25,-1-21,10-9,0-17,0-9,10-1,8 0,1-15,-1-11,9-10,1-11,9 1,1-16,-2-16,10-5,0-10,10-27,-1-14,0-6,-8 1,-19-7,-1-4,-9 0,-8-1,-10 11,-19 1,0 19,-8 2,-10-2,-19 12,-8 4,-18 16,-11 26,1 5,-10 16,10 20,-1 11,93-78</inkml:trace>
  <inkml:trace contextRef="#ctx0" brushRef="#br3" timeOffset="-131072.21">6736 1336,'0'0,"0"0,0 0,0 0,0 0,0 0,0 0,56-52,-29 16,10-16,10-16,-11 1,10-17,-8 7,-2-1,-8 5,9 6,-18 0,-1 9,-9 11,0 17,-9 4,0 4,0 7,0 0,-9 9,-9 1,9 5,-10 0,-9 15,0 7,-8 8,-1 12,0 5,0 10,0 6,-9 30,9 5,10 1,8-5,0 4,1 11,8-16,10 5,-9-24,9 3,0-15,28 1,-19-6,10-5,0-1,-1-9,1-10,-2-1,11-11,-9-9,9-6,8-5,1-21,19-10,-1-16,-18 1,0-6,-10-5,1-11,-19 6,-9 0,0 15,-18-5,-1 16,-8 4,-19 6,-1 16,-17 10,-9 26,-20 32,10 40,-9 53,8 82,84-233</inkml:trace>
  <inkml:trace contextRef="#ctx0" brushRef="#br3" timeOffset="-124886.1">8267 1267,'0'0,"0"0,0 0,0 0,0 0,0 0,0 0,0 0,0 0,0 0,0 0,0 0,0 0,0 0,0 0,0 0,0 0,0 0,0 0,0 0,0 0,-55 57,27-31,0 10,1 6,-10 4,9 2,-8-2,-2-4,11-1,-1-5,-9 6,10-6,-1-5,0 1,0 4,10-4,-10-7,10 1,-1-5,1-6,8 1,-7-6,17-10</inkml:trace>
  <inkml:trace contextRef="#ctx0" brushRef="#br3" timeOffset="-124317.81">7732 1386,'0'0,"0"0,0 0,0 0,0 0,0 0,0 0,55 74,-37-38,10-5,10 15,-1 6,-1-5,1 0,0 5,9 5,-9-1,10-3,7-1,-54-52</inkml:trace>
  <inkml:trace contextRef="#ctx0" brushRef="#br3" timeOffset="-73127.16">8849 1408,'0'0,"0"0,0 0,0 0,0 0,0 0,0 0,0 0,82-73,-54 37,9-12,-10-4,1-9,9-1,-9 10,-18 4,7-3,2 9,-10 6,0 4,-9 2,0 4,0 5,0 5,0 1,-9-1,0 1,0 9,-1-4,1 5,1-6,-11 7,10-2,-10 6,10 0,-10 0,10 0,-10 0,10 10,-9 1,9 4,-10 6,1 10,-1 11,1 15,8 11,-8-1,18 15,-9-3,0 25,0 4,0-9,9 15,-10-25,1 14,9 1,-9-10,9-11,0-27,18 2,-8-22,-1 0,0-9,9-12,0 0,10-9,0-6,19-21,-2-10,2-26,-2-1,-8-14,-9 10,-9-5,-10 9,0 12,-9-1,0 5,-18 11,-1 10,1 1,-19 9,-18 11,-1 5,1 11,-1 10,-36 31,92-57</inkml:trace>
  <inkml:trace contextRef="#ctx0" brushRef="#br3" timeOffset="-51164.04">10141 1812,'0'0,"0"0,0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1570,'0'0,"0"0,0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1950 1311,'0'0,"0"0,0 0,65-62,-37 30,-2-14,12-11,-1-17,-9 7,8-5,-17 4,8 6,-8 5,-10-1,1 7,-1 9,-9 6,0 5,0 5,0 0,-19 5,10 5,9 1,-9 0,-1 9,-8-4,9 0,-10 10,0 0,11 0,-20 15,0 11,0 15,0 7,2 3,7 11,-18 16,9 31,9-5,2 0,7-5,1 14,0 17,9-21,0-5,0-11,18 17,-8-1,7-27,2-14,-1-11,-8-5,8-10,10-6,0-15,-1-6,10-4,0-11,0-21,18-21,0-26,1-9,-19 5,-10 4,-8 0,-10-4,0 5,-9 15,-9 5,-9 15,0 2,-19-2,-10 12,-8 9,-19 16,-18 27,19 9,-2 21,-35 58,110-120</inkml:trace>
  <inkml:trace contextRef="#ctx0" brushRef="#br3" timeOffset="-139454.8">2946 1446,'0'0,"0"0,0 0,0 0,0 0,0 0,0 0,0 0,0 0,0 0,0 0,0 0,0 0,0 0,92-83,-64 41,9-20,0-16,0 5,-9-5,-1 1,1 9,-9 0,-1 6,0 0,-8 5,-10 5,9 5,-9 11,0 0,-9 10,-1 0,-8 5,8 0,-7 1,-2 9,10 1,-10-1,1 11,-10 0,9 16,-17 15,8 21,0 11,0 9,11 17,-2 45,19-19,0 4,0-11,0 37,9-20,1-5,-1-27,-1 21,11 11,-1-27,1-30,-10-16,10-1,-1-19,9 10,11-11,-1-16,18-10,0-15,19-26,0-37,-19-5,1 1,-1-17,-18-5,-9 17,-19 14,-9 11,0 10,-19 10,1 7,-10 4,-18 10,-19 11,1 10,-1 11,-8 25,8 6,0 20,0 17,11 9,54-93</inkml:trace>
  <inkml:trace contextRef="#ctx0" brushRef="#br3" timeOffset="-137945">4699 1473,'0'0,"0"0,0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4,1-5,17 1,1-2,8-3,1 3,9 2,0-12,0-5,9 1,1-10,8-2,1 2,-2-6,21-1,-10-3,9-2,8 0,11-4,-1 0,1-6,8-4,-8 4,17-10,-8 0,-10 0,10-10,8 4,-7 2,-2 4,1-6,8 0,-18 2,10-2,-1 6,11 0,-11 0,10 0,-10 10,11-4,-20 0,10 4,-1-6,19 12,-18-5,-11 4,30-4,-20 4,11-4,-2-1,1 6,0-1,-1-4,2-7,-2 2,10 4,9 0,-18-4,0-1,9 0,-9 1,-1 4,11-10,-1 0,-10 0,11 0,-11-6,10 2,-9-2,9 1,-9 0,0-1,-10 6,1 0,9 0,-9-4,-1 4,1 0,-1 0,-8 4,-1 2,-9-1,9-5,-9 5,1 1,-2-6,-7 4,-1-4,8 0,-7 0,-11 6,10-6,-9 0,-10 0,10-10,-9 10,-1-11,0 6,1-5,-1-1,1-4,-10-1,0-5,1 0,8-4,-9-7,-9-10,0 6,0-10,-9-11,-9 10,-10-5,0 5,-9 6,-9-6,0 0,-9-5,-1 6,-8-1,-1 1,-18-12,9 1,-9 11,0-6,9 10,-18 0,-10-9,10 15,-18-1,-1 0,1 7,-20-7,1 6,0-5,-10 10,-8-5,-1 5,19 0,-18-5,-10 20,9-4,9-1,-36 6,9 4,18-4,-27 0,-19 10,29 0,-11 10,10 11,9 10,10 6,-1 4,18 11,29 0,-19 36,120-88</inkml:trace>
  <inkml:trace contextRef="#ctx0" brushRef="#br1" timeOffset="21574.76">791 1156,'0'0,"0"0,0 0,0 0,0 0,0 0,0 0,0 0,0 0,0 0,0 0,0 0,129 0,-82-16,18 11,-1 0,10-6,28 1,-1 0,10 4,9 1,18-5,1-1,-19 6,26 0,2-5,-9 0,9-2,-1 2,19 10,-18 0,0 16,9-6,-1-4,-27 9,10-10,8 1,11-1,-21-5,39 0,-19 0,-10 10,-9 11,38 36,-176-57</inkml:trace>
  <inkml:trace contextRef="#ctx0" brushRef="#br1" timeOffset="18008.4">414 1373,'0'0,"0"0,0 0,0 0,0 0,0 0,0 0,0 0,0 0,0 0,0 0,92 22,-64-12,-1-6,10 8,-9-8,9 2,18 4,-9-4,9 4,1-6,8 2,10-1,0-5,18 5,1-5,-1 0,28 0,0 0,0-5,-10 0,10 5,0 0,0-6,0 6,-19 0,19 0,0 0,-9 0,-10 0,1 0,0 11,-10-11,0 0,1 0,-1 0,-19 0,19 5,-17-5,7 6,-7-6,-11 0,0 0,1 0,-10 0,10 0,-10 0,1 0,-1 0,0 0,-8 0,-11-6,1 6,0 0,-9 0,8 0,-17 0,9 0,-9 0,-1 0,0 0,0-5,1 5,0 0,-1 0,1 0,-1 0,-9 0,9 0,-8 11,8-11,-8 10,-10-10</inkml:trace>
  <inkml:trace contextRef="#ctx0" brushRef="#br1" timeOffset="19248.27">588 1638,'0'0,"0"0,0 0,0 0,0 0,0 0,0 0,0 0,0 0,0 0,0 0,139-10,-83 10,17 10,1-10,0 6,-1-2,10-4,10 6,-1-6,0 0,0 0,1 0,18 0,9 0,0 0,-19 5,28 0,10 1,17-6,-27 4,28-4,-18 0,9 0,-19 0,19 0,-11 0,-17-4,-9 4,18 0,-17 0,16 0,-26 0,-10-6,10 6,-1 0,0-5,-8 5,-19 0,8-5,-7 5,-2 0,-8-6,-10 6,-18 11,-37-11</inkml:trace>
  <inkml:trace contextRef="#ctx0" brushRef="#br0" timeOffset="-16460.79">766 1781,'0'0,"0"0,0 0,0 0,0 0,0 0,0 0,0 0,-28 67,19-45,0-2,9 1,-10 5,1 0,0-6,-1 6,10 0,-9-5,1 0,8-1,0 1,0 5,0-5,-10 0,10-6,0 6,0-5,0 0,18-2,-9 8,1-7,-1 6,10 0,-1-1,1 1,9 0,-11-1,11 2,9 4,1 0,7-6,-8 1,10 5,8 0,0-11,0 6,10-11,-1 0,2 2,7-8,0 2,2-2,8 2,-10-6,11 0,-11 0,11 0,-11-10,10 10,1 0,-2 0,-8 0,9 0,-9 10,9-4,0-2,-9 6,9-4,0-1,0 0,0 1,10 4,-11-5,1-5,0 5,0-5,10 6,-11-2,11 2,-1-1,0-5,0 5,1 0,9 1,-10-1,0 0,0 0,1 6,8-11,0 0,-9 0,10 0,0 0,-1-11,1 11,-1-5,0 0,1-6,9 6,0-5,-10 4,19-4,-9 0,-1 0,1-1,-10-4,19 5,-18-6,0 6,18-2,-28-3,9 5,0-1,1 1,0 0,-10 4,0-4,0 5,1 0,-1 0,0 5,-18-6,9 6,-9-5,-1 5,2 0,-11 0,10 0,-10 0,1 0,-1 0,-8 0,8 0,-8 0,-1 0,1-5,-1 0,0 5,0-5,1-6,-9 6,-2 5,2-5,-2 0,2 5,-1-6,0 2,0 4,1-6,-2 6,-8-5,10 5,-11 0,-8-5,9 5,-10 0,10 0,-9 0,0 0,-1 0,-8 0,9-6,-10 6,10 0,-9 0,-2 0,2 0,-1 0,1 0,-10 0,10 0,-10 0,1 0,-1-4,-1 4,1 0,1 0,-10 0,0 0,9 0,-9 0,0 0,0 4,0-4</inkml:trace>
  <inkml:trace contextRef="#ctx0" brushRef="#br2" timeOffset="-133698.19">1042 1148,'0'0,"0"0,0 0,0 0,0 0,0 0,0 0,0 0,0 0,0 0,0 0,0 0,0 0,0 0,0 0,0 0,0 0,0 0,0 0,-64-62,45 62,1-11,9 11,-9-5,-10 0,9 5,-9 0,10 10,-10-10,1 11,8-1,-8 0,-1 6,9 5,-8-1,9 6,-1-5,0 5,1 5,8-10,1 5,9 0,0-6,0 12,0-6,0 0,0 4,9-3,1-6,-1-1,10 1,-10-5,0-1,10-4,-1-1,0-5,1-5,-1 0,1-11,-1-4,10-11,-10 0,1 0,-1-5,1 0,-10-1,10 2,-10 9,-9 0,9 6,1-1,-10 6,0-1,9 6,-9-5,0 4,8 2,-8-2,0 1,0 5,0-5,0 5,10 0,-10 0,0 10,0 0,9 11,0 10,10 11,-1 25,1-4,-1 4,0-15,10 15,-9-9,-1-11,10-7,-9 2,8-5,10-11,-37-26</inkml:trace>
  <inkml:trace contextRef="#ctx0" brushRef="#br2" timeOffset="-132213.08">1947 1221,'0'0,"0"0,0 0,0 0,0 0,0 0,0 0,0 0,46-52,-19-6,-8-9,9-11,9-21,-9-5,-11 11,2 11,0 4,-1 21,-18-5,9 14,-9 7,0 10,0 5,0 5,-9 5,0 1,0 4,-1 11,-8-4,-1 8,-8 18,-1-2,0 22,-9 41,19-1,0 17,-1 0,10 10,0 36,9-30,18-27,-8-1,8 2,1 9,-2-20,2-15,0-1,-1-20,10-1,-9-10,8 0,1-5,-1-10,-8-6,8 0,1-10,-10-10,10 0,0-32,-10-5,1 1,-1 4,-18 6,9 0,-9 5,0 5,-18 4,-1 2,-8 4,9 1,-20 10,-8-1,10 6,-11 11,2 10,8 5,37-26</inkml:trace>
  <inkml:trace contextRef="#ctx0" brushRef="#br0" timeOffset="148613.47">775 2025,'0'0,"0"0,0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3091 1241,'0'0,"0"0,0 0,0 0,0 0,0 0,0 0,0 0,0 0,0 0,46-62,-18 10,-1-21,1 6,-1-11,-8-5,9-10,-10 10,1 5,-10 5,1 21,-10 6,8 4,-8 6,0 4,0 12,0-6,-18 5,18 5,-9 1,9 4,-9-5,-1 12,10-6,-9 10,0 0,-1 0,1 10,-9 16,8 15,-7 21,-2 32,10-1,-1 11,10 15,0 11,0-15,0-17,10 16,8-5,0 6,1-17,-1-15,10-15,0-6,-1-16,10-4,-9-16,9-11,-10-5,20-10,-10-10,-1-20,1-12,10-10,-29-5,0-11,-9 22,1 9,-10 1,-10 10,-7-5,-2 5,-9 5,-9 6,-9 4,-9 6,-10 5,-9 10,74-10</inkml:trace>
  <inkml:trace contextRef="#ctx0" brushRef="#br2" timeOffset="-130095.81">4632 1293,'0'0,"0"0,0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3534 1277,'0'0,"0"0,0 0,0 0,0 0,0 0,0 0,0 0,-102 79,102-79</inkml:trace>
  <inkml:trace contextRef="#ctx0" brushRef="#br2" timeOffset="-116798.71">3534 1309,'0'0,"0"0,0 0,0 0,0 0,0 0,0 0,0 0,0 0,0 0,0 0,-92 31,45-5,10 10,1 6,8 15,0 10,0 22,-8 30,36-119</inkml:trace>
  <inkml:trace contextRef="#ctx0" brushRef="#br2" timeOffset="-128326.71">5527 1257,'0'0,"0"0,0 0,0 0,0 0,0 0,0 0,0 0,0 0,64-84,-27 22,-9-5,8-11,1-15,10-17,-11 2,-8 15,-9 9,9-3,-19 19,9 5,-9 7,-9 14,9 6,-9-1,0 16,0 0,-18 1,9 10,0-1,-10 6,1 10,-10 6,0 9,-8 17,-2 15,11 10,-10 21,0 31,19-10,-1 9,10 12,-10 26,19-31,0-22,19 1,-10 15,10-11,-1-14,10-17,-10-14,0-12,1-4,-1-11,10 0,0-10,-10-16,19 0,-18-5,18-20,-10-12,1-9,0-6,-10 0,1-10,-10 16,-9-1,0 11,-19-1,1 2,-1-2,1 7,-19-1,10 10,-11 0,-8 12,0 4,-9 10,0 16,-38 25,93-51</inkml:trace>
  <inkml:trace contextRef="#ctx0" brushRef="#br2" timeOffset="-127382.52">6412 1158,'0'0,"0"0,0 0,0 0,0 0,0 0,0 0,0 0,56-62,-38 20,1-25,-2-11,2-10,0-16,-1 16,-8 5,-1 15,0 6,-9 10,0 0,0 16,0 5,-18 10,18 1,-10-2,1 12,0 4,-1 2,-8-2,8 16,-17 6,0 21,-1 25,-18 48,18-7,0 1,10 36,8 10,10-26,0 1,19 0,0 5,-1-32,1-15,8 1,1-17,0-15,9-10,-1-12,11-14,-1-6,9-14,10-18,-1-14,1-26,-10-11,-9-5,-9 6,-9-1,-19 5,0 11,-9 16,0 4,-18 7,-10 4,10 10,-10 10,-18 6,-9 16,-1 16,-17 14,-20 32,93-78</inkml:trace>
  <inkml:trace contextRef="#ctx0" brushRef="#br2" timeOffset="-119816.32">6957 1266,'0'0,"0"0,0 0,0 0,0 0,0 0,0 0,0 0,0 0,0 0,0 0,-111 0,83 0,0 10,-8 1,-1 10,-19 15,1 11,-10 36,-8 15,8 32,65-130</inkml:trace>
  <inkml:trace contextRef="#ctx0" brushRef="#br2" timeOffset="-125473.56">7464 1002,'0'0,"0"0,0 0,0 0,0 0,46 73,-18-37,9 11,0 10,18 1,1 9,-2 1,2-6,-10-16,0 1,-9-11,9 0,-9-4,-9-1,27-10,-55-21</inkml:trace>
  <inkml:trace contextRef="#ctx0" brushRef="#br2" timeOffset="-125927.68">7843 1091,'0'0,"0"0,0 0,0 0,0 0,0 0,0 0,0 0,18-53,-18 49,9-2,-9 2,0-2,0 6,0-6,0 6,0-4,0 4,0 0,0 0,0 0,-9 10,9-4,-9 8,-10 8,1-2,-1 17,0-6,-8 10,9 1,-10 10,0 5,0 0,10 0,-9-5,8-11,1-9,8-2,-8-4,8-4,1-2,0-4,-1-11,2-5,8 0</inkml:trace>
  <inkml:trace contextRef="#ctx0" brushRef="#br2" timeOffset="-125100.81">8663 1118,'0'0,"0"0,0 0,0 0,0 0,0 0,0 0,0 0,0 0,0 0,28-99,-18 31,7-15,-7-5,8 0,-18 11,9-7,-9 22,0 10,0-5,-18 10,9 11,-1 4,-7 6,-2 0,0 6,1 4,-1 12,1-2,-9 6,-1 16,0 14,-9 22,-9 53,28 14,-1 15,10 43,9 0,18-37,1 15,9-4,-11-37,2-25,18-1,-9-11,0-15,-1-14,10-7,-9-15,18-11,0-9,10-17,-1-14,-9-12,9-20,-8-21,-10-5,-10-15,-9 15,-18-6,0 22,-9 4,0 17,-9 4,-10 16,-9 11,-18 15,-10 15,9 11,-8 16,0 20,-1 31,65-93</inkml:trace>
  <inkml:trace contextRef="#ctx0" brushRef="#br2" timeOffset="-124255.19">9955 1309,'0'0,"0"0,0 0,0 0,0 0,0 0,-27-58,8 28,1-2,-1-4,-9 0,9 5,-7 5,7 4,-9 2,9 4,-8 1,0 4,-1 11,-9 11,-1 14,2 13,-1 8,9 11,0 11,10 9,0 7,18-12,0-10,9-5,10-10,-11-10,20-7,-9-9,8 0,11-11,-11-10,10-5,9-16,0-15,0-16,-8 0,-12-5,2 11,-9-2,0 8,-10 3,0 11,0 5,-9 0,0 11,10 0,-10 4,8 2,-8 4,19 26,18 20,9 37,9 0,1 5,-1-26,10-4,-1-6,-64-52</inkml:trace>
  <inkml:trace contextRef="#ctx0" brushRef="#br0" timeOffset="150486.22">312 3717,'0'0,"0"0,0 0,0 0,0 0,0 0,0 0,0 0,0 0,0 0,0 0,0 0,-73-58,54 54,10-7,-10 11,2-5,-2 5,10-5,-10 5,10 0,0 0,-10 0,10 0,9 0,-9 0,-1 0,10 0,0 10,0-10,0 5,19 1,-10-2,10 7,-1 0,1-1,-1 0,-8 6,7 4,2 2,0 3,-10 1,0 0,1 5,-10 0,0 1,0 4,0-5,-10-5,10 0,-9-6,0 2,-1-12,1 0,0 0,-1-4,1-6,-9 0,9-6,-9-4,-1-6,-9-4,0-1,-8-26,36 47</inkml:trace>
  <inkml:trace contextRef="#ctx0" brushRef="#br0" timeOffset="154380.48">4097 3873,'0'0,"0"0,0 0,0 0,0 0,0 0,0 0,0 0,0 0,0 0,46 58,-36-54,-1-4,0 0,10 0,-1-4,0-7,1 0,-1-9,1-1,-10-10,1 5,-1-5,-9 5,0 6,0 4,-19 0,10 6,-10-1,10 6,-19 5,10 10,-9 6,8 4,-9 2,10 4,-1 0,10 10,0-5,0 5,9-4,0-2,18 7,-9-6,10 0,-1 0,10-10,0-1,-10-4,9-10,1-2,10-4,7 0,-45 0</inkml:trace>
  <inkml:trace contextRef="#ctx0" brushRef="#br0" timeOffset="-7942.42">3995 2581,'0'0,"0"0,0 0,0 0,0 0,0 0,0 0,0 0,0 0,0 0,92-89,-55 43,9-6,-9-10,9-11,1 11,-2 5,-8 5,1 10,-11 6,10 5,-19 5,1 10,-1 1,1 10,-1-1,0 6,1 0,0 16,-1 5,19 15,-10 16,10 10,-9-4,0 9,-1 11,1 10,-9 11,-1-27,-18-72</inkml:trace>
  <inkml:trace contextRef="#ctx0" brushRef="#br0" timeOffset="-12357.54">4484 2104,'0'0,"0"0,0 0,0 0,0 0,0 0,0 0,0 0,0 0,0 0,0 0,-74 67,46-36,-9 6,1 9,8-10,0 6,-9 0,10-1,-1 1,10-12,-1-3,10-6,-1-11,1 0,0 1,9-11,0 0,0-11,9-9,10-6,-1-16,10-10,0 0,-1 5,1 1,-10 10,1 4,0 12,-1-1,-8 5,7 6,-8 5,10 5,0 5,-1 5,10 16,8 11,2 5,8 30,-10 5,-36-77</inkml:trace>
  <inkml:trace contextRef="#ctx0" brushRef="#br0" timeOffset="-12875.79">4465 2176,'0'0,"0"0,0 0,0 0,0 0,0 0,0 0,0 0,0 0,0 0,0 0,0 0,0 0,0 0,-18 63,18-43,-9 16,9 6,-9 21,9 9,0 6,-9-16,9 1,0 9,-10-4,10-11,0 5,-9-10,9-5,0-11,0-10,-9 0,9-6,0-4,0-6,0 1,0-1,0-5,0 1,0-6,0 0</inkml:trace>
  <inkml:trace contextRef="#ctx0" brushRef="#br0" timeOffset="-8470.55">4465 2295,'0'0,"0"0,0 0,0 0,0 0,0 0,0 0,0 0,0 0,0 0,0 0,0 0,0 0,0 0,0 0,-36 63,36-32,0 16,0 9,0 18,0-2,0-9,0 25,0-11,0 7,0-12,0 1,0-11,-9-15,9-6,0-10,0 1,0-12,0 6,0-5,0-5,0-6,0 1,0-1,0-5,0-5,0 0</inkml:trace>
  <inkml:trace contextRef="#ctx0" brushRef="#br0" timeOffset="154990.48">4522 3676,'0'0,"0"0,0 0,0 0,0 0,0 0,0 0,0 0,18 78,1-36,-10-1,0 11,0-6,10 6,-10 0,0 0,-9-15,9-11,-9 0,10-11,-10 0,9-4,-9 0,0-11,0 0,9-16,1-5,-10-10,9-1,0-4,0 0,0 0,9-1,-8 7,-1 4,10 0,-10 5,-9 5,9 6,1-1,-1 11,0 0,0 6,9 4,1 16,9 5,-10 6,10 4,-10 11,0-6,1-10,-19-36</inkml:trace>
  <inkml:trace contextRef="#ctx0" brushRef="#br0" timeOffset="155624.71">5204 3884,'0'0,"0"0,0 0,0 0,0 0,0 0,0 0,0 0,0 0,0 0,0 0,0 0,0 0,0 0,0 0,0 0,0 0,0 0,0 0,-36 57,36-15,0 20,9-5,0-5,0-6,0-10,0-4,1-1,-1-11,0-4,1 0,-1-6,10-4,-10-6,0 0,0-11,9-15,-9-10,1-26,-10-6,-19-15,10-15,-9-27,0 37,-1-1,0 11,10 6,-19-11,10-5,0 15,9 21,-1 0,-8 16,8 4,1 12,0-1,0 10,9-4,-10 10,10 5,0 10,0 26,10 16,8 16,1 15,18 37,8-7,-17-3,10 9,-2-20,10 15,-9-21,0-5,0 0,0-15,18 15,-55-88</inkml:trace>
  <inkml:trace contextRef="#ctx0" brushRef="#br0" timeOffset="148025">803 2009,'0'0,"0"0,0 0,0 0,0 0,0 0,0 0,0 0,0 0,0 0,0 0,0 0,0 0,0 0,0 0,-27 58,18-22,9 10,-9 17,9-1,-10 21,1 11,9-12,0 1,0 1,0-7,-9 7,-1 4,10-11,0-15,0 6,0-21,0-11,0 0,0-4,0-6,0-10,0-1,0 0,0-4,0-6,0 0,0 0,0-5,0 0,0-5,0 5</inkml:trace>
  <inkml:trace contextRef="#ctx0" brushRef="#br0" timeOffset="151224.49">471 3245,'0'0,"0"0,0 0,0 0,0 0,0 0,0 0,0 0,0 0,0 0,0 0,0 0,0 0,28 72,-18-30,-1 4,0 21,10 1,-11 5,1-11,1-10,-1-10,0 4,1-9,-1-1,0-10,-9 0,9-6,10 6,-10 0,9-5,-18-21</inkml:trace>
  <inkml:trace contextRef="#ctx0" brushRef="#br0" timeOffset="151611.44">426 3826,'0'0,"0"0,0 0,0 0,0 0,0 0,0 0,0 0,0 0,0 0,110 20,-92-14,10 4,9 0,-9 6,18 0,-46-16</inkml:trace>
  <inkml:trace contextRef="#ctx0" brushRef="#br0" timeOffset="152053.01">1080 3800,'0'0,"0"0,0 0,0 0,0 0,0 0,0 0,0 0,0 0,0 0,0 0,0 0,0 0,0 0,-101-16,92 27,-1-1,-8 6,18 9,-10 1,10 6,0 4,0-5,19 5,-10-10,1-5,-1 0,0-5,1-6,8 0,-9-10,1 0,7-10,-7 0,-1-6,0 0,1 1,-1-1,0 6,-9-6,9 6,-9 4,0-4,0 5,10 0,-10 5,0 0,9 0,-9 5,0 6,9 4,1 6,-2 5,11 10,-1 1,1-1,9 0,-10-10,-18-26</inkml:trace>
  <inkml:trace contextRef="#ctx0" brushRef="#br0" timeOffset="152690.98">1329 3836,'0'0,"0"0,0 0,0 0,0 0,0 0,0 0,0 0,0 0,0 0,0 0,0 0,0 0,0 0,28 72,-9-46,-1 11,9 4,-8 1,0-1,-1-9,-8-6,8 0,-18-11,9 1,1-6,-10 1,8-1,-8 0,0-10,0 0,0-5,0-10,0-11,-18-6,18-4,0-10,0-7,18-3,1-7,-1 6,10 10,-19 16,10 10,-10 11,18 4,-27 6</inkml:trace>
  <inkml:trace contextRef="#ctx0" brushRef="#br0" timeOffset="153361.21">1781 3162,'0'0,"0"0,0 0,0 0,0 0,0 0,0 72,28-25,-9 21,-1 30,10 11,-1-21,-8-11,-1-9,1-5,0 4,-1 11,1-10,-2-12,-7-4,8-10,-8-6,-1-5,0-5,0-10,-9-11,0-10</inkml:trace>
  <inkml:trace contextRef="#ctx0" brushRef="#br0" timeOffset="153697.23">1856 3872,'0'0,"0"0,0 0,0 0,0 0,0 0,0 0,92 0,-46 0,18 11,19-6,-83-5</inkml:trace>
  <inkml:trace contextRef="#ctx0" brushRef="#br0" timeOffset="-14622.67">10121 2283,'0'0,"0"0,0 0,0 0,0 0,0 0,0 0,0 0,0 0,0 0,0 0,0 0,0 0,0 0,0 0,0 0,0 0,0 0,0 0,111 21,-83-10,9-1,-1 0,1-4,10 4,-2 0,-8-5,-9 6,9-11,-9 5,-10 0,10 0,-19-5,9 6,-9-6,1 5,-10-5,9 5,-9-5,0 10,-28 0,1 6,-29 10,-17 6,-2 4,-17 5,10-5,-10 0,-20 6,-8 0,120-42</inkml:trace>
  <inkml:trace contextRef="#ctx0" brushRef="#br0" timeOffset="-9973.05">9614 2122,'0'0,"0"0,0 0,0 0,0 0,0 0,0 0,0 0,0 0,0 0,0 0,0 0,0 63,0-32,9 10,-9 1,9 10,-9 25,0-3,0 3,0 7,0-2,0-4,-18 15,18-15,0 1,0-12,0-10,0-10,0-6,0-10,9 1,0-17,-9 0,9-4,1-11,-10 0</inkml:trace>
  <inkml:trace contextRef="#ctx0" brushRef="#br0" timeOffset="-9482.6">9660 2086,'0'0,"0"0,0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6">6300 106,'0'0,"0"0,0 0,0 0,0 0,0 0,0 0,0 0,0 0,0 0,-92 56,64-32,-9 14,0 24,-9 13,-9 21,55-96</inkml:trace>
  <inkml:trace contextRef="#ctx0" brushRef="#br1" timeOffset="-36987.85">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8">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1101,'0'0,"0"0,0 0,0 0,0 0,0 0,0 0,0 0,0 0,0 0,0 0,0 0,0 0,-92-52,74 47,-10-1,0 2,0-2,-8 2,8-2,0 6,9 0,-8 0,0 0,8 10,0 0,-8 1,8 0,1-1,0 6,-1 15,0-5,1 10,9-5,-1 10,1 11,9-15,0 15,0-16,19 0,-19-4,18-1,1 0,-1-6,10 1,-10-10,10-6,-10-4,10-6,-9-6,8-4,10-10,-9-12,0-14,-10 9,9 1,-8 0,0-11,-10 11,0 4,0 2,1 8,-1 2,-9-1,0 10,0 1,9 0,-9 4,0 2,0 4,0 0,9 10,0 10,10 17,-1 10,10 15,9 1,0-7,9 7,-18-22,8 0,-36-41</inkml:trace>
  <inkml:trace contextRef="#ctx0" brushRef="#br0" timeOffset="955.72">1081 1247,'0'0,"0"0,0 0,0 0,0 0,0 0,0 0,27-63,-8 27,-1-37,10-15,-9 0,-10 10,9-5,-18 15,0-20,0 10,0 21,0 5,-18 0,9 6,0 15,-1-1,1 6,-10 6,10-2,-9 8,8 3,1 0,0 7,0 4,-9 0,8 15,-8 6,-10 31,9 15,10 27,0-1,0 37,9-1,0-4,0 10,18-31,-9 30,10-19,-1-33,1 12,0-16,8-11,10-9,0-12,0-19,9-7,0-14,9-6,10-22,-10-4,-9-5,1-10,-11 4,1-19,-18 9,-10 5,-9-4,0 4,-9 0,-10 12,-8-2,-1 6,-27 1,8 3,-17 7,8 10,2 15,7 0,-8 22,-1 20,10-5,46-47</inkml:trace>
  <inkml:trace contextRef="#ctx0" brushRef="#br0" timeOffset="1895.44">2077 1101,'0'0,"0"0,19-73,-10 32,19-21,-10-11,10-16,-19 7,9-7,-9-4,-9 21,0-2,0 12,-9 16,0-6,0 11,-9-1,-10 16,9 0,1 0,-10 15,1 1,8 0,-9 10,-9 5,10 10,-10 17,0 4,0 37,1-1,8 27,9 15,10-10,-1 31,10-20,10-17,8 5,1 1,0-5,7 10,2-26,10-20,-11-7,1-4,9-5,9-11,0-10,0-10,10-6,-11-5,11-15,-1-11,-8-5,-1-5,-10-16,1 1,-9-7,-9-3,-10 4,-9 0,0 11,-28 9,10 1,-10 5,-9 11,-9 4,0 6,-28 15,9 11,1 5,18 5,-19 37,10 9,18 17,37-94</inkml:trace>
  <inkml:trace contextRef="#ctx0" brushRef="#br0" timeOffset="2838.22">3285 1038,'0'0,"0"0,0 0,0 0,0 0,0 0,0 0,0 0,0 0,0 0,0 0,-110-36,74 36,-2 6,-8 4,-18 16,8 0,10 0,-9 15,9-5,0 16,8 0,11 6,9 9,9-9,-1 9,1 0,9-10,28-10,-10-6,0-4,10-11,9-16,-1 0,2-10,8-20,9-6,-9-5,1-16,-1-10,-9-5,-9 4,-10 1,0 1,-9 8,0 12,-9 0,0 5,0-5,0 10,0 4,0 2,0 4,0 6,0 0,0 4,10 1,-1 5,-9 11,28 15,0 15,17 37,2-5,-2 14,2 2,-10-11,18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1236,'0'0,"0"0,0 0,0 0,0 0,0 0,0 0,0 0,0 0,0 0,0 0,0 0,0 0,0 0,0-57,-9 57,0-6,0 2,-10 4,0 0,-8-6,9 6,-19 0,9 10,0-4,1-1,-10 0,9 1,0-2,9 2,-8-1,0 0,8 0,0 0,1 6,-1-1,1 1,9-1,0 5,0 6,9 0,-10 11,10-2,0 2,0-6,19-1,-10 1,0-5,9 0,1-1,-1-4,1 0,0-12,8 8,-8-8,8-4,10-16,-9-4,8-6,-8 0,0 0,0 0,-9-10,-2-1,2 7,-1-7,-8 11,-1 5,-9 1,9 4,-9 6,0-1,0 1,0 5,0 0,0-1,0 6,-9 0,9 11,-9 4,9-4,0 15,18 5,1 16,-1 9,0-8,10 24,0-20,9 0,9 10,-46-62</inkml:trace>
  <inkml:trace contextRef="#ctx0" brushRef="#br0" timeOffset="1276.77">1535 1282,'0'0,"0"0,0 0,0 0,0 0,0 0,0 0,0 0,0 0,0 0,0 0,28-57,-19 31,18-30,-8-7,9-5,-1 2,-8-18,0 7,-2-22,2 21,-1 10,-8 1,-1 5,-9 10,0 10,0-4,0 14,-19 7,19-1,-9 10,-9 0,8 12,-7-8,7 12,-8 0,-1 16,-9 5,10 10,-9 26,17 5,-8 6,18 15,0 15,0-9,18 25,0-15,1 5,9-21,-10 5,10-5,-1-5,-8-16,8 6,1-22,0-9,-1-11,1-6,0-4,0-6,8-10,1-10,1-11,-11-10,10-5,-19-6,1 1,-10-7,-9 2,0 10,-18-1,8 11,-8 6,-19-1,0 10,0 1,-18 10,-1 21,11 0,-20 31,65-52</inkml:trace>
  <inkml:trace contextRef="#ctx0" brushRef="#br0" timeOffset="2299.29">2485 1101,'0'0,"0"0,0 0,0 0,0 0,0 0,37-52,-27 15,8-15,-9-20,9-6,-9-10,1-10,-1 20,-9-6,0 22,0 0,-9 5,-1 10,1 1,1 4,-2 10,-8 2,9 9,-1 0,-8 6,8-1,-8 11,-1 0,11 5,-11 10,1 11,-10-1,18 12,-8 4,9 16,9 31,0 15,18-9,1-1,9 0,-1 21,-9-10,10 5,0-16,0 0,0-10,-11-11,21 1,-11-1,1-15,-10-10,10-1,0-9,0-6,0-16,-1 0,-9-10,10-6,0-8,0-12,-11 0,2-11,-10 1,1 4,-10-4,0 6,-10-7,-8 11,-1 5,-17-5,-1 5,0 6,0 4,0 7,9 4,0 0,-8 20,-1 11,37-31</inkml:trace>
  <inkml:trace contextRef="#ctx0" brushRef="#br0" timeOffset="3427.17">3657 1319,'0'0,"0"0,0 0,0 0,0 0,0 0,0 0,0 0,0 0,37-62,-37 51,0 1,0-1,0-4,-19 4,19-4,-18 4,9-4,0 0,-10 4,1 0,-10 1,1 0,-10 10,-1 0,1 0,1 5,-1 6,0 4,10 0,-1 11,0 6,0-6,9 5,10 15,-9 2,9 8,9 1,0 1,19-17,-11 0,20-4,-10-1,10-10,0 0,-1-10,1-6,0-5,0-5,-1-5,10-11,-9-4,9-12,-10-4,1-5,-9 5,-10 4,0 6,0-10,1 10,-1-5,-9 10,9 6,-9-1,0 0,0 6,0 4,0-4,0 5,0 0,10 5,-10 0,17 16,2 10,18 15,10 21,7-4,11 8,0-13,8-1,1-26,46 0,-120-26</inkml:trace>
  <inkml:trace contextRef="#ctx0" brushRef="#br1" timeOffset="29087.85">306 220,'0'0,"0"0,0 0,0 0,-9 67,-1-41,1 11,-10 9,1 38,-1-12,11 1,-11-1,1 6,-1-5,1 5,-1 5,10-21,-1 6,2-6,8-11,-9 7,9-12,0-4,0-1,0-9,0 4,0-5,0-5,0 0,0-5,0-6,0 1,0 0,0-6,0 0,0-4,0 4,0-5,9 0,-9 1,0-2,0 2,0-6,0 5,0 0,8-5,-8 6,0-2,0-4,0 6,0-1,0 0,0 1,10 4,-10-5,9 5,0-5,1 6,-1-1,9 1,10 4,-1 1,10 0,1-1,-1 0,-1 1,11-6,7 0,11 12,0-12,0 0,-1 1,1-6,-1 5,10 1,-9-1,8-5,-8 6,9 4,0-4,-1-1,10 0,-9-4,0-6,-9 4,-10 2,10-1,8-5,2 5,-2 1,1-6,-9 4,-1 2,1-6,-1 5,1-5,9 5,-1-5,1 6,-9-2,0-4,-1 0,10 0,-10 0,1 0,9 0,-10 0,1 0,-10-4,19-2,-19 6,10 0,-1 0,-8-5,-1 0,1 5,-10-6,0 6,-9 0,0 0,-1 0,-8 0,9 0,-18 0,8 0,1 0,-10 0,1 0,-10 0,10 0,-10 0,1 0,-2 0,1 0,1 0,-1-4,-9 4,9-6,0-4,1 0,-1-6,0-5,1-10,-1-10,0-21,0-12,0-19,0 10,0-26,-9 10,10-10,-10 5,0 17,0-13,0 13,0-1,-10-6,1 1,9 25,-9 11,9-5,-9 16,0 4,0 5,0 6,9 5,-10 5,1 6,0-6,-1 11,1 0,0-2,9 2,-9 6,-1-2,1 1,-9 5,9-5,-10 5,1 0,-1 0,-9 0,-8 0,-1 0,-19 0,1 5,-1-5,-8 0,-10 5,-9-5,10 0,-20 0,1 0,0 10,0-10,-10 0,-8 0,-2 10,2-4,-10 0,9 9,-9-10,9 1,1 4,-10 0,9-5,10 6,-19-6,9 0,-9 0,18 6,10-11,-18 5,8 5,-8-5,18 0,8 1,-8 4,-19 0,19-4,-9-1,17 0,-26 11,-29 26,139-42</inkml:trace>
  <inkml:trace contextRef="#ctx0" brushRef="#br2" timeOffset="23382.57">1439 713,'0'0,"0"0,0 0,0 0,0 0,0 0,0 0,0 0,0 0,0 0,0 0,0 0,0 0,0 0,0 0,0 0,28 67,-28-41,-19 6,19 10,-9 9,1 6,-1 0,-10 5,10 6,-1-16,1 10,0-10,9 5,-10 0,10 5,0-20,-9 10,9-21,0 0,0-5,0-5,0-1,0-4,0 0,0-11,0 5,0 1,9-6,1 5,-1-5,0-5,1 6,-1-1,0-5,1 0,-1 0,-1 0,11 0,-10 0,10 0,-1 0,1 0,-1 5,9-5,-8 0,9 0,-10 0,20 0,-11 5,1 1,9-6,0 4,-1-4,1 6,1-6,7 0,2 5,-10 0,8-5,2 6,-2-2,2-4,-1 0,0 0,0 0,1 0,-2 6,2-1,8-5,-18 0,9 0,-9-11,0 11,0 0,-10 0,1 0,0 0,0 0,0 11,-11-11,2 0,-1 5,1-5,0 6,-1-6,-9 0,1 4,7-4,-17 0,10 6,-1-6,-9 0,9 0,1 0,-10 0,0 0,9 0,-9 0,0 0,0 0,9 0,-9-6,0 2,0 4,0-6,0-4,0 0,0-6,0-10,-9-5,9-5,-9-1,9-15,-10 16,10-16,0 5,-9 0,9-15,0 5,0-11,-9 16,9 1,0-1,0 6,-10-6,10 10,0 5,-9 7,9-2,0 6,-8 0,8 6,0 9,-10-4,10 4,0 1,0-1,0 6,-9 0,9 0,0 5,0-5,-9 5,9-5,0 5,-9 0,9 0,-10 0,10 0,-9 0,0 0,-10-6,0 6,-17-5,-1 5,0-10,-9 5,-10-1,-8-4,9 5,-10 0,-18-1,9 2,-8 4,7 0,-8 10,1-5,7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0,10 0,9 0,-10 11,19-7,-9 2,0-1,9 0,0 1,18-6,10 4,-9-4,-19 6,18-6,19 0,0 0,-10 5,-8 0,18 0,0 6,0-1,-9 1,0 15,-10 0,19 14,-28 13,-92-53</inkml:trace>
  <inkml:trace contextRef="#ctx0" brushRef="#br0" timeOffset="-6963.78">804 1067,'0'0,"0"0,0 0,0 0,0 0,0 0,0 0,0 0,0 0,0 0,0 0,0 0,0 0,0 0,111 26,-102-20,10-1,8 0,-9 0,10 0,9 6,0-1,18-5,1 6,-1-6,18 5,2-10,-2 5,11 1,-1-6,-1 0,-7 4,17-4,-19 0,2 6,7-1,1-5,-8 0,-2 0,19 0,-8 0,-11 0,10 5,1-5,-2 6,1-2,-9 2,0-6,-1 5,11 0,-11-5,2 0,-2-5,-9 0,11-1,-20 6,10 0,-1 0,-8-4,-2 4,2 0,-9 0,-2 10,2-10,-2 5,-8-5,1 5,7-5,-8 6,10-2,-11 2,1-1,10-5,-19 0,8 0,-8 5,-10 1,-18-6</inkml:trace>
  <inkml:trace contextRef="#ctx0" brushRef="#br1" timeOffset="-125905.39">665 3583,'0'0,"0"0,0 0,0 0,0 0,0 0,0 0,0 0,0 0,0 0,0 0,0 0,0 0,-111-58,93 54,-1-7,0 11,1-5,0 5,0 0,-1 0,10 0,-1 10,1-10,0 6,-1-2,10 2,0 4,0 0,0-4,0 10,10-1,-1 0,0 1,10 0,0 4,-10-4,9-1,-9 7,9-8,-8 2,-1 0,0 0,-9-1,0 6,10 0,-10 5,0 0,-10 4,-8-8,8-2,-8 1,0 0,0-5,-1-6,0 0,1-5,-1-5,1 5,0-5,-1-10,-9-6,10 6,-1-6,1 1,18 15</inkml:trace>
  <inkml:trace contextRef="#ctx0" brushRef="#br1" timeOffset="-124879.79">573 3796,'0'0,"0"0,0 0,0 0,0 0,0 0,0 0,0 0,0 0,0 0,92 10,-55-10,-10 0,19-10,1-1,-2-10,2-5,-47 26</inkml:trace>
  <inkml:trace contextRef="#ctx0" brushRef="#br1" timeOffset="-125222.26">858 3178,'0'0,"0"0,0 0,0 0,0 0,-36 62,36-46,-9 10,-1 10,1 16,9 0,0 15,-9-5,9 1,0-6,0 6,0-7,0-9,0 10,0-16,9-4,-9 0,0-17,0 6,0-5,-9-16,-1-5,10 0</inkml:trace>
  <inkml:trace contextRef="#ctx0" brushRef="#br1" timeOffset="-115293.76">1218 3722,'0'0,"0"0,0 0,0 0,0 0,0 0,0 0,0 0,0 0,0 0,0 0,0 0,0 0,46-56,-36 51,-20 5,10-6,-9 6,0-5,-10 0,10 5,-9 0,0-5,-1 5,0 10,-8-5,8 1,1 4,0-5,-10 5,19 1,-10 4,10 1,-10 4,10 2,9 4,-9 0,9 10,0 0,0-5,18 5,-9-4,10-6,-10-6,1 1,8-10,1-1,-1-5,0-5,1-10,-1-1,1-9,-1-1,1-5,-10 5,9-5,-9 6,1-2,-10 7,0 0,9 4,-9 1,0-1,0 1,0 0,0 5,0-1,0 1,0 0,0-1,0 6,0 0,0 16,9-5,0 20,10 5,-10 1,10 9,-1-4,0-1,1-10,-1 0,1-5,-10-4,10-8,8 2,-27-16</inkml:trace>
  <inkml:trace contextRef="#ctx0" brushRef="#br1" timeOffset="-114496.87">1615 3734,'0'0,"0"0,0 0,0 0,0 0,0 0,0 0,0 0,0 0,0 0,0 0,0 0,0 0,0 0,0 0,0 0,0 0,0 0,0 0,-37 56,55-9,-8 0,8 10,1-15,-10 4,0-4,1-11,-1-5,-9 0,9-10,-9-2,0-3,0-6,0 1,0-6,0 0,0-6,-9-10,0 2,-1-12,10-6,-9-15,9 6,0-11,19 0,-1-5,19 5,-10-5,20 11,-11 9,-8 6,0 10,-9 11,-1 0,9 4,-27 6</inkml:trace>
  <inkml:trace contextRef="#ctx0" brushRef="#br1" timeOffset="-113507.96">1920 3815,'0'0,"0"0,0 0,0 0,0 0,0 0,0 0,0 0,110 16,-64-11,0 11,-46-16</inkml:trace>
  <inkml:trace contextRef="#ctx0" brushRef="#br1" timeOffset="-113868.29">1993 3338,'0'0,"0"0,0 0,0 0,0 0,0 0,0 0,0 0,0 0,0 0,0 0,0 0,0 0,28 93,-28-36,19 16,-10 5,9 0,0 10,-8-21,8 1,1-11,-10-16,0 6,10-11,-10-4,-9-12,9 1,0-5,-9-6,9-5,-9-5,0 0</inkml:trace>
  <inkml:trace contextRef="#ctx0" brushRef="#br1" timeOffset="-112621.11">3692 3975,'0'0,"0"0,0 0,0 0,0 0,0 0,0 0,0 0,0 0,0 0,0 0,0 0,0 0,0 0,0 0,92-5,-74-10,1-1,0 0,-1-10,-9 6,1-1,-1 5,-1 1,-8-6,0 11,0-1,-17-4,7 9,-8-4,-1 5,1 0,-10 5,9 0,1 0,0 0,-1 5,10 6,-10-1,10 5,0 11,9 16,0 0,18 4,1 0,0 1,8 0,-9-16,10 1,0 4,9-10,-9 0,8-6,-8-4,0-6,0-5,-10 1,0-6,1-11,-1-4,1-11,-19 26</inkml:trace>
  <inkml:trace contextRef="#ctx0" brushRef="#br1" timeOffset="-112019.44">4126 3778,'0'0,"0"0,0 0,0 0,0 0,0 0,0 0,0 0,0 0,0 0,0 0,0 0,0 0,64 83,-55-37,1 12,-10-11,9-6,-9-10,0-5,0-5,9-6,-9 1,0-6,0 1,0-1,0-10,9 0,-9-15,10-11,-2-16,11 1,-1-6,-8 6,8-1,1 10,-1 7,9-1,-8 5,0 11,-10-1,9 6,-8 5,8 11,1 4,-11 11,11 16,-10 0,-9 9,9-9,1-6,-10 6,0-12,0 7,0-37</inkml:trace>
  <inkml:trace contextRef="#ctx0" brushRef="#br1" timeOffset="-111508.12">4900 3845,'0'0,"0"0,0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2935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4162 1070,'0'0,"0"0,0 0,0 0,0 0,0 0,0 0,0 0,0 0,-73-62,45 41,0 0,1-5,-10 0,9 11,-9-1,10 6,-1 4,-9 6,9 0,-9 11,10 4,-11 11,11 11,0 9,8 6,0 21,10-1,9-9,0 15,19-21,-1-6,1-14,8 0,10-12,-9-9,0-11,8-5,11-5,-10-16,8-20,2-6,-10 1,-1-2,-8 2,-9 5,-1 5,1 4,-11 1,11 10,-10 0,0 11,-9-6,10 11,-10 0,9 0,-9 5,19 15,-10 6,19 21,8 20,1 6,10-7,-11-13,20-18,-56-30</inkml:trace>
  <inkml:trace contextRef="#ctx0" brushRef="#br1" timeOffset="-92244.28">4503 748,'0'0,"0"0,0 0,0 0,0 0,0 0,0 0,0 0,0 0,0 0,0 0,0 0,-64-57,36 31,-17-5,8 11,-19-17,-18 6,1 0,-2 5,-7 5,-10-10,-1-1,-9 2,1-7,-19 6,10 10,-10-5,-19 0,19 0,-18 11,18 0,-19-1,19 0,-18 6,18 4,-19 2,29-2,-10 6,0 0,-9 0,37-5,-10 5,-18 15,28-4,0 4,-1 1,11 5,-10 10,8 0,1 6,19-6,-1 0,1 6,-11 3,21-8,-2-1,10 5,-10 6,10 4,10 1,8 0,0-6,9 7,10-12,9 5,0 6,19-6,-1 5,10-4,18 10,9 0,10 0,-10-11,19 1,9 0,9-11,1 0,26-6,-17-3,9-6,18 4,-18-4,17 4,-16-9,17 4,0 6,9 5,-18-16,19 11,-20 5,20-15,-19 9,18-4,-18 0,0-6,19 0,-19 0,18 6,1-11,-19-5,0 0,-1 0,-8-5,-10 0,1-6,-1 1,0 5,-8-10,-1-1,0-5,-9 0,-18-5,-1-10,11-11,-20-10,-9-6,-9 7,-10-7,-8-19,-19-2,-9-3,-28-17,0 15,-36 1,-20 15,-27-5,-36 0,-29 6,-27 15,-19 15,-18 32,-47 26,296-16</inkml:trace>
  <inkml:trace contextRef="#ctx0" brushRef="#br2" timeOffset="-143709.41">1284 1174,'0'0,"0"0,0 0,0 0,0 0,0 0,0 0,0 0,0 0,0 0,-19-57,10 46,0 6,9-10,-19 4,10-4,-9 5,9-6,-10 0,1 6,-10-11,9 10,-8 1,9 0,-10 0,9-1,-9 1,10 4,0 1,-1 5,1 0,-1 0,-9 5,10 6,0 5,0 4,-1 6,0 10,10 1,0 25,-1-5,10-4,0 3,0-9,19-5,-10-12,-9 6,19-10,-10-4,10-2,-2-4,2-6,0-5,-1-5,10-10,-9-5,8-11,10-26,-9 5,0 0,-10 0,0 6,1-6,-1 11,-9 5,1 5,-1 5,0 6,-9-1,10 0,-10 12,9-8,-9 8,0-2,9 6,-9-4,9 4,0 14,0 2,0 10,10 11,-10 15,10-6,0 12,-1-7,0 1,0-10,1 0,-19-42</inkml:trace>
  <inkml:trace contextRef="#ctx0" brushRef="#br2" timeOffset="-142693.69">1948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1">1190 1953,'0'0,"0"0,0 0,0 0,0 0,0 0,0 0,-65 63,46-33,-8 12,0 0,-1 4,0-4,0 9,1-9,8-6,1-4,-1-6,10-11,0 1,9-6,-10-4,10-6,0 0,0-16,0-5,10-21,8 1,-9-10,10-2,-10 17,10-6,-10 12,9-2,-9 1,0 16,1-1,-1 6,0-1,-9 1,19 10,-10 0,1 5,8 5,0 16,10 10,-10 6,19 20,-9 27,9 19,-10-14,-17 25,-10-119</inkml:trace>
  <inkml:trace contextRef="#ctx0" brushRef="#br1" timeOffset="-134141.82">1116 1979,'0'0,"0"0,0 0,0 0,0 0,0 0,0 0,0 0,0 0,0 0,0 67,0-41,0 11,0 10,0 10,0 5,-10 0,10 6,0 5,-9-1,9 6,0-1,0 1,0-5,0-5,0-6,0-5,0-21,0 0,0-4,0-12,0 2,0-2,0-4,0-6,0 0,0-5,0 1,0-1,0-5,0 0,0 0</inkml:trace>
  <inkml:trace contextRef="#ctx0" brushRef="#br1" timeOffset="-128434.58">1217 1735,'0'0,"0"0,0 0,0 0,0 0,0 0,0 0,0 0,0 0,0 0,0 0,0 0,0 0,93 52,-66-31,1 0,0 5,9 4,-1-4,1 6,10-6,-2 0,11 5,-10-5,9-6,10 6,0-4,-1-7,1 0,-1-9,10 9,-19-15,10 0,-10 0,1-5,-10 0,-9 5,0-5,-9-1,-11 6,11 0,-9 16,-19-16</inkml:trace>
  <inkml:trace contextRef="#ctx0" brushRef="#br1" timeOffset="-127560.05">2408 2010,'0'0,"0"0,0 0,0 0,0 0,0 0,0 0,0 0,0 0,0 0,0 0,0 0,0 0,0 0,0 0,110 47,-91-36,-1-1,10 6,0-1,-1-4,-8-1,-1 0,0-5,1 6,-1-6,-8 0,-1 0,0 0,-9 6,10-11,-10 10,0-10,-28 10,0 1,-36 10,-20-1,-45 27,129-47</inkml:trace>
  <inkml:trace contextRef="#ctx0" brushRef="#br1" timeOffset="-132038.34">3792 1954,'0'0,"0"0,0 0,0 0,0 0,0 0,0 0,0 0,-36 93,17-51,-9 10,0 15,1-5,0-10,-1 11,0-11,9-16,10 6,-10-22,11 1,-1-6,9-4,0-6,0-5,0-5,0-10,17-21,2-27,18-10,-9 0,8 1,-8 15,19-21,-19 26,-1 0,0 16,-8 15,0-5,-1 10,1 16,-2 0,11 11,0 10,9 15,0 11,9 9,-9 18,0 9,0 15,9 16,-46-114</inkml:trace>
  <inkml:trace contextRef="#ctx0" brushRef="#br1" timeOffset="-132478.9">3829 2021,'0'0,"0"0,0 0,0 0,0 0,0 0,0 0,0 0,37 84,-37-48,10 21,-1 11,-1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2">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6">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2">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1357,'0'0,"0"0,0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6">1472 1257,'0'0,"0"0,0 0,0 0,0 0,0 0,0 0,0 0,0 0,0 0,0 0,0 0,0 0,0 0,0 0,0 0,23-123,-10 50,-2-15,2 7,-2-1,2 2,-13 6,0 6,0 1,-24-1,11 22,2-2,-2 15,-10 5,11 2,-12 13,0-2,12 2,-13 7,1 6,0 0,14 19,-15 2,-10 26,22-5,-11 17,12 29,0 20,12 6,0 21,24-26,-12 18,13-25,-14-2,13 9,11-9,2-19,-13-19,0-9,0-12,12-1,-13-13,14-8,-13-5,12-6,12-22,-12-13,24-27,-12 0,-13-19,-11 5,0 13,-11-5,-13 6,0 7,-13 7,-11 13,0-7,-11 20,-1 0,-25 14,2 14,-1 6,11 14,2 13,-1 34,24-33,24-48</inkml:trace>
  <inkml:trace contextRef="#ctx0" brushRef="#br0" timeOffset="2239.13">2382 1372,'0'0,"0"0,0 0,0 0,0 0,0 0,0 0,0 0,0 0,0 0,0 0,0 0,0 0,0-149,12 47,0-18,1 25,-2-1,-11 16,0 6,0 14,0-8,0 14,0 14,0-1,-11 7,-2 15,13-9,-12 14,12 2,-12-2,12 14,-12 6,0 14,-12 22,-1 25,14 7,-2 27,13 40,0-12,13 6,11-7,24 14,-12-15,-1-19,13 0,-11-21,11-19,-1 0,2-15,-14-12,25-7,-11-21,11-6,-13-7,13-20,1-14,-3-13,-9-14,-1-6,-24 6,-1 0,-11 13,-12 2,-24-1,13 13,-25-6,0 7,-13 5,-9 14,-27 8,14 12,-26 36,2 25,-2 33,2 1,95-101</inkml:trace>
  <inkml:trace contextRef="#ctx0" brushRef="#br0" timeOffset="4140.81">4191 1373,'0'0,"0"0,0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7">5043 1243,'0'0,"0"0,0 0,0 0,0 0,0 0,0 0,0 0,0 0,0 0,0 0,-13-74,2-1,-2 1,13-7,0 0,-11 0,11-6,-13-1,1-6,1 20,-1 14,0 6,0 12,0 3,0-3,-1 16,-11-1,0-1,12 15,-11 0,-1-1,13 14,-14 0,13 0,-12 6,12 9,0 18,0 15,12 18,0 10,0 25,24-1,0 22,0 6,12 0,-1-21,13 8,-11 7,11 12,-13-32,2-14,-2-7,2-21,-13-13,-1-7,13-7,-12-5,12-8,1-6,-2-14,1 0,-12-14,12-12,1-15,-2-13,-11 0,0 7,-24-13,0 12,0-6,-13-7,-11 7,0 7,2 0,-2 21,0-8,-13 14,1-2,0 10,-12 12,0 12,0 10,1 11,10 1,13 13,13 13,11-60</inkml:trace>
  <inkml:trace contextRef="#ctx0" brushRef="#br0" timeOffset="6276.64">5810 1202,'0'0,"0"0,0 0,0 0,0 0,0 0,0 0,84-75,-72 28,0-21,11-20,-11 15,0-8,0 6,-12 9,12 4,-12-5,0 19,0 2,0 5,0 7,0 8,0 6,-12-1,0 8,12 0,-12-1,0 7,0 1,1 6,11 13,-24 6,12 9,-12 26,0 13,11 14,13 27,0 21,0-8,24 0,-11 7,11-20,12-1,-1 2,1-22,-11-12,10-2,1-18,0-8,0-7,0-13,1-8,-2-5,0-6,2-22,11 1,0-35,0 2,-12-16,0-4,-25 11,2 1,-13 7,0 0,-13 13,2 0,-13 8,0 5,-24-5,-13 18,2 8,-13 13,0 8,0 13,0 21,72-55</inkml:trace>
  <inkml:trace contextRef="#ctx0" brushRef="#br0" timeOffset="8466.7">7021 1107,'0'0,"0"0,0 0,0 0,0 0,0 0,0 0,0 0,0 0,0 0,46 88,-33-69,11 15,12 7,0-1,12 7,-12 1,12-8,-13 0,13 1,0-1,0 2,-12-9,0-7,1 8,-13-13,0-2,-1-11,-23-8</inkml:trace>
  <inkml:trace contextRef="#ctx0" brushRef="#br0" timeOffset="7976.34">7403 1222,'0'0,"0"0,0 0,0 0,0 0,0 0,0 0,49-75,-38 55,-11 7,13-2,-13 3,11 5,-11-8,0 10,0-2,13 7,-13-7,0 7,0 0,-13 0,2 14,-2 6,-11 7,0 7,0 13,-12 13,1 1,-13 27,11 6,2-26,11-8,0-6,0-14,0 1,11-14,-11 0,24-13,-11 5,-2-5,13-8,-11 8,11-14,0 8,-11-8,11-14,0 14</inkml:trace>
  <inkml:trace contextRef="#ctx0" brushRef="#br0" timeOffset="9021.37">8230 1289,'0'0,"0"0,0 0,0 0,0 0,0 0,0 0,0 0,0 0,24-101,-11 27,-1-14,0-6,-12 5,11-4,1-2,-12-7,12 16,-12 5,0 20,0-6,-12 13,0 12,12 9,-11 0,-1 6,0 7,-1 6,2-6,-13 13,11 0,-11 14,0 6,0 21,1 26,11 9,-12 32,24 13,0 14,0 27,12 0,0-40,12 32,-1-18,1 0,0-22,1 1,10-20,-10-7,10-14,1-14,-12-19,0 0,13-13,-15-8,15-6,-13-7,13-14,-13-5,0-15,-2-8,2-11,-11-1,-13 0,0 1,-24 11,11 3,-9-9,-2 8,-13 6,1 0,-13 14,3 1,-2 5,-1 6,14 8,-14 0,13 22,12 4,-23 15,47-41</inkml:trace>
  <inkml:trace contextRef="#ctx0" brushRef="#br0" timeOffset="9981.54">9477 1458,'0'0,"0"0,0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16-Nov-20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SoftUni</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1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1406736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46</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www.postbank.bg/" TargetMode="External"/><Relationship Id="rId18" Type="http://schemas.openxmlformats.org/officeDocument/2006/relationships/image" Target="../media/image62.png"/><Relationship Id="rId26" Type="http://schemas.openxmlformats.org/officeDocument/2006/relationships/image" Target="../media/image66.png"/><Relationship Id="rId3" Type="http://schemas.openxmlformats.org/officeDocument/2006/relationships/hyperlink" Target="http://www.infragistics.com/" TargetMode="External"/><Relationship Id="rId21" Type="http://schemas.openxmlformats.org/officeDocument/2006/relationships/hyperlink" Target="https://www.xs-software.com/" TargetMode="External"/><Relationship Id="rId7" Type="http://schemas.openxmlformats.org/officeDocument/2006/relationships/hyperlink" Target="https://netpeak.bg/" TargetMode="External"/><Relationship Id="rId12" Type="http://schemas.openxmlformats.org/officeDocument/2006/relationships/image" Target="../media/image59.png"/><Relationship Id="rId17" Type="http://schemas.openxmlformats.org/officeDocument/2006/relationships/hyperlink" Target="https://motion-software.com/" TargetMode="External"/><Relationship Id="rId25" Type="http://schemas.openxmlformats.org/officeDocument/2006/relationships/hyperlink" Target="https://www.tek-experts.com/" TargetMode="External"/><Relationship Id="rId2" Type="http://schemas.openxmlformats.org/officeDocument/2006/relationships/notesSlide" Target="../notesSlides/notesSlide41.xml"/><Relationship Id="rId16" Type="http://schemas.openxmlformats.org/officeDocument/2006/relationships/image" Target="../media/image61.png"/><Relationship Id="rId20" Type="http://schemas.openxmlformats.org/officeDocument/2006/relationships/image" Target="../media/image63.png"/><Relationship Id="rId29" Type="http://schemas.openxmlformats.org/officeDocument/2006/relationships/hyperlink" Target="https://www.telenor.bg/" TargetMode="Externa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hyperlink" Target="https://www.sbtech.com/" TargetMode="External"/><Relationship Id="rId24" Type="http://schemas.openxmlformats.org/officeDocument/2006/relationships/image" Target="../media/image65.png"/><Relationship Id="rId5" Type="http://schemas.openxmlformats.org/officeDocument/2006/relationships/hyperlink" Target="https://www.indeavr.com/en" TargetMode="External"/><Relationship Id="rId15" Type="http://schemas.openxmlformats.org/officeDocument/2006/relationships/hyperlink" Target="http://smartit.bg/" TargetMode="External"/><Relationship Id="rId23" Type="http://schemas.openxmlformats.org/officeDocument/2006/relationships/hyperlink" Target="https://www.zuehlke.com/" TargetMode="External"/><Relationship Id="rId28" Type="http://schemas.openxmlformats.org/officeDocument/2006/relationships/image" Target="../media/image67.png"/><Relationship Id="rId10" Type="http://schemas.openxmlformats.org/officeDocument/2006/relationships/image" Target="../media/image58.png"/><Relationship Id="rId19" Type="http://schemas.openxmlformats.org/officeDocument/2006/relationships/hyperlink" Target="https://coca-colahellenic.com/" TargetMode="External"/><Relationship Id="rId4" Type="http://schemas.openxmlformats.org/officeDocument/2006/relationships/image" Target="../media/image55.png"/><Relationship Id="rId9" Type="http://schemas.openxmlformats.org/officeDocument/2006/relationships/hyperlink" Target="https://www.softwaregroup.com/" TargetMode="External"/><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hyperlink" Target="https://www.superhosting.bg/?gclid=CjwKCAjw5fzrBRASEiwAD2OSV2HM9vD3KXFwexq_hE27VNo1Gx0yBWBbYg7Ef677GKVaQu7Vn2bX7hoCIkoQAvD_BwE" TargetMode="External"/><Relationship Id="rId30"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hyperlink" Target="https://softuni.b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https://about.softuni.bg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pPr>
            <a:r>
              <a:rPr lang="en-US" dirty="0"/>
              <a:t>Software developers have strong </a:t>
            </a:r>
            <a:r>
              <a:rPr lang="en-US" b="1" dirty="0">
                <a:solidFill>
                  <a:schemeClr val="bg1"/>
                </a:solidFill>
              </a:rPr>
              <a:t>problem-solving skills</a:t>
            </a:r>
          </a:p>
          <a:p>
            <a:pPr lvl="1">
              <a:lnSpc>
                <a:spcPct val="110000"/>
              </a:lnSpc>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pPr>
            <a:r>
              <a:rPr lang="en-US" dirty="0"/>
              <a:t>Math thinking / engineering thinking</a:t>
            </a:r>
          </a:p>
          <a:p>
            <a:pPr lvl="1">
              <a:lnSpc>
                <a:spcPct val="110000"/>
              </a:lnSpc>
            </a:pPr>
            <a:r>
              <a:rPr lang="en-US" dirty="0"/>
              <a:t>The ability </a:t>
            </a:r>
            <a:r>
              <a:rPr lang="en-US" b="1" dirty="0"/>
              <a:t>analyze</a:t>
            </a:r>
            <a:r>
              <a:rPr lang="en-US" dirty="0"/>
              <a:t> problems and propose </a:t>
            </a:r>
            <a:r>
              <a:rPr lang="en-US" b="1" dirty="0"/>
              <a:t>solutions</a:t>
            </a:r>
          </a:p>
          <a:p>
            <a:pPr lvl="1">
              <a:lnSpc>
                <a:spcPct val="110000"/>
              </a:lnSpc>
            </a:pPr>
            <a:r>
              <a:rPr lang="en-US" dirty="0"/>
              <a:t>To design </a:t>
            </a:r>
            <a:r>
              <a:rPr lang="en-US" b="1" dirty="0">
                <a:solidFill>
                  <a:schemeClr val="bg1"/>
                </a:solidFill>
              </a:rPr>
              <a:t>algorithms</a:t>
            </a:r>
            <a:r>
              <a:rPr lang="en-US" dirty="0"/>
              <a:t> and to implement them</a:t>
            </a:r>
          </a:p>
          <a:p>
            <a:pPr lvl="2">
              <a:lnSpc>
                <a:spcPct val="110000"/>
              </a:lnSpc>
            </a:pPr>
            <a:r>
              <a:rPr lang="en-US" b="1" dirty="0"/>
              <a:t>Algorithm</a:t>
            </a:r>
            <a:r>
              <a:rPr lang="en-US" dirty="0"/>
              <a:t> == steps to achieve something</a:t>
            </a:r>
          </a:p>
          <a:p>
            <a:pPr>
              <a:lnSpc>
                <a:spcPct val="110000"/>
              </a:lnSpc>
            </a:pPr>
            <a:r>
              <a:rPr lang="en-US" b="1" dirty="0"/>
              <a:t>Problem-solving </a:t>
            </a:r>
            <a:r>
              <a:rPr lang="en-US" dirty="0"/>
              <a:t>is essential for programming!</a:t>
            </a:r>
          </a:p>
          <a:p>
            <a:pPr lvl="1">
              <a:lnSpc>
                <a:spcPct val="110000"/>
              </a:lnSpc>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Font typeface="Wingdings" panose="05000000000000000000" pitchFamily="2" charset="2"/>
              <a:buChar char="§"/>
            </a:pPr>
            <a:r>
              <a:rPr lang="en-US" dirty="0"/>
              <a:t>Paper and pen is the best </a:t>
            </a:r>
            <a:r>
              <a:rPr lang="en-US" b="1" dirty="0"/>
              <a:t>visualization tool</a:t>
            </a:r>
          </a:p>
          <a:p>
            <a:pPr lvl="2">
              <a:spcBef>
                <a:spcPts val="1200"/>
              </a:spcBef>
            </a:pPr>
            <a:r>
              <a:rPr lang="en-US" dirty="0"/>
              <a:t>Allows your brain to </a:t>
            </a:r>
            <a:r>
              <a:rPr lang="en-US" b="1" dirty="0"/>
              <a:t>think visually</a:t>
            </a:r>
          </a:p>
          <a:p>
            <a:pPr marL="1066419" lvl="1" indent="-457200">
              <a:spcBef>
                <a:spcPts val="1200"/>
              </a:spcBef>
              <a:buFont typeface="Wingdings" panose="05000000000000000000" pitchFamily="2" charset="2"/>
              <a:buChar char="§"/>
            </a:pPr>
            <a:r>
              <a:rPr lang="en-US" b="1" dirty="0"/>
              <a:t>Paper works faster </a:t>
            </a:r>
            <a:r>
              <a:rPr lang="en-US" dirty="0"/>
              <a:t>than keyboard / screen</a:t>
            </a:r>
          </a:p>
          <a:p>
            <a:pPr marL="1066419" lvl="1" indent="-457200">
              <a:spcBef>
                <a:spcPts val="1200"/>
              </a:spcBef>
              <a:buFont typeface="Wingdings" panose="05000000000000000000" pitchFamily="2" charset="2"/>
              <a:buChar char="§"/>
            </a:pPr>
            <a:r>
              <a:rPr lang="en-US" dirty="0"/>
              <a:t>Other </a:t>
            </a:r>
            <a:r>
              <a:rPr lang="en-US" b="1" dirty="0"/>
              <a:t>visualization tools </a:t>
            </a:r>
            <a:r>
              <a:rPr lang="en-US" dirty="0"/>
              <a:t>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br>
              <a:rPr lang="bg-BG" b="1" dirty="0">
                <a:solidFill>
                  <a:schemeClr val="bg1"/>
                </a:solidFill>
              </a:rPr>
            </a:br>
            <a:r>
              <a:rPr lang="en-US" b="1" dirty="0">
                <a:solidFill>
                  <a:schemeClr val="bg1"/>
                </a:solidFill>
              </a:rPr>
              <a:t>algorithmic problems</a:t>
            </a:r>
          </a:p>
          <a:p>
            <a:pPr lvl="1"/>
            <a:r>
              <a:rPr lang="en-US" dirty="0"/>
              <a:t>Easy to draw a </a:t>
            </a:r>
            <a:r>
              <a:rPr lang="en-US" b="1" dirty="0"/>
              <a:t>table</a:t>
            </a:r>
          </a:p>
          <a:p>
            <a:pPr lvl="1"/>
            <a:r>
              <a:rPr lang="en-US" dirty="0"/>
              <a:t>Easy to draw a </a:t>
            </a:r>
            <a:r>
              <a:rPr lang="en-US" b="1" dirty="0"/>
              <a:t>coordinate </a:t>
            </a:r>
            <a:br>
              <a:rPr lang="en-US" b="1" dirty="0"/>
            </a:br>
            <a:r>
              <a:rPr lang="en-US" b="1" dirty="0"/>
              <a:t>system </a:t>
            </a:r>
            <a:r>
              <a:rPr lang="en-US" dirty="0"/>
              <a:t>with objects in it</a:t>
            </a:r>
          </a:p>
          <a:p>
            <a:pPr lvl="1"/>
            <a:r>
              <a:rPr lang="en-US" dirty="0"/>
              <a:t>Easy to calculate </a:t>
            </a:r>
            <a:r>
              <a:rPr lang="en-US" b="1" dirty="0"/>
              <a:t>distances</a:t>
            </a:r>
            <a:endParaRPr lang="bg-BG" b="1" dirty="0"/>
          </a:p>
          <a:p>
            <a:pPr lvl="1"/>
            <a:r>
              <a:rPr lang="en-US" dirty="0"/>
              <a:t>Easy to sketch a </a:t>
            </a:r>
            <a:r>
              <a:rPr lang="en-US" b="1" dirty="0"/>
              <a:t>problem</a:t>
            </a:r>
            <a:r>
              <a:rPr lang="en-US" dirty="0"/>
              <a:t> and </a:t>
            </a:r>
            <a:br>
              <a:rPr lang="en-US" dirty="0"/>
            </a:br>
            <a:r>
              <a:rPr lang="en-US" b="1" dirty="0"/>
              <a:t>solution ideas</a:t>
            </a:r>
          </a:p>
          <a:p>
            <a:r>
              <a:rPr lang="en-US" dirty="0"/>
              <a:t>Use pens of different </a:t>
            </a:r>
            <a:r>
              <a:rPr lang="en-US" b="1" dirty="0"/>
              <a:t>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r>
              <a:rPr lang="en-US" dirty="0"/>
              <a:t>At the exam you have </a:t>
            </a:r>
            <a:r>
              <a:rPr lang="en-US" b="1" dirty="0"/>
              <a:t>limited time</a:t>
            </a:r>
            <a:r>
              <a:rPr lang="en-US" dirty="0"/>
              <a:t>!</a:t>
            </a:r>
          </a:p>
          <a:p>
            <a:pPr lvl="1"/>
            <a:r>
              <a:rPr lang="en-US" dirty="0"/>
              <a:t>Start with the problem, which will take</a:t>
            </a:r>
            <a:r>
              <a:rPr lang="bg-BG" dirty="0"/>
              <a:t> </a:t>
            </a:r>
            <a:r>
              <a:rPr lang="en-US" dirty="0"/>
              <a:t>you the </a:t>
            </a:r>
            <a:r>
              <a:rPr lang="en-US" b="1" dirty="0"/>
              <a:t>least time</a:t>
            </a:r>
          </a:p>
          <a:p>
            <a:pPr lvl="1"/>
            <a:r>
              <a:rPr lang="en-US" dirty="0"/>
              <a:t>Then, again the problem, which will take</a:t>
            </a:r>
            <a:r>
              <a:rPr lang="bg-BG" dirty="0"/>
              <a:t> </a:t>
            </a:r>
            <a:r>
              <a:rPr lang="en-US" dirty="0"/>
              <a:t>you the </a:t>
            </a:r>
            <a:r>
              <a:rPr lang="en-US" b="1" dirty="0"/>
              <a:t>least time</a:t>
            </a:r>
          </a:p>
          <a:p>
            <a:r>
              <a:rPr lang="en-US" dirty="0"/>
              <a:t>When you achieve a result of 80/100 or 90/100</a:t>
            </a:r>
          </a:p>
          <a:p>
            <a:pPr lvl="1"/>
            <a:r>
              <a:rPr lang="en-US" dirty="0"/>
              <a:t>Think carefully for the </a:t>
            </a:r>
            <a:r>
              <a:rPr lang="en-US" b="1" dirty="0"/>
              <a:t>edge cases </a:t>
            </a:r>
            <a:r>
              <a:rPr lang="en-US" dirty="0">
                <a:sym typeface="Wingdings" panose="05000000000000000000" pitchFamily="2" charset="2"/>
              </a:rPr>
              <a:t> try to handle them</a:t>
            </a:r>
          </a:p>
          <a:p>
            <a:pPr lvl="1"/>
            <a:r>
              <a:rPr lang="en-US" dirty="0">
                <a:sym typeface="Wingdings" panose="05000000000000000000" pitchFamily="2" charset="2"/>
              </a:rPr>
              <a:t>After you spend </a:t>
            </a:r>
            <a:r>
              <a:rPr lang="en-US" b="1" dirty="0">
                <a:sym typeface="Wingdings" panose="05000000000000000000" pitchFamily="2" charset="2"/>
              </a:rPr>
              <a:t>10-15 minutes</a:t>
            </a:r>
            <a:r>
              <a:rPr lang="en-US" dirty="0">
                <a:sym typeface="Wingdings" panose="05000000000000000000" pitchFamily="2" charset="2"/>
              </a:rPr>
              <a:t> on the last few tests, stop!</a:t>
            </a:r>
          </a:p>
          <a:p>
            <a:r>
              <a:rPr lang="en-US" b="1" dirty="0">
                <a:sym typeface="Wingdings" panose="05000000000000000000" pitchFamily="2" charset="2"/>
              </a:rPr>
              <a:t>Don't spend hours </a:t>
            </a:r>
            <a:r>
              <a:rPr lang="en-US" dirty="0">
                <a:sym typeface="Wingdings" panose="05000000000000000000" pitchFamily="2" charset="2"/>
              </a:rPr>
              <a:t>for the last 10% of the tests!</a:t>
            </a:r>
          </a:p>
          <a:p>
            <a:pPr lvl="1"/>
            <a:r>
              <a:rPr lang="en-US" dirty="0">
                <a:sym typeface="Wingdings" panose="05000000000000000000" pitchFamily="2" charset="2"/>
              </a:rPr>
              <a:t>Achieving a score of 80-90% of 3 problems</a:t>
            </a:r>
            <a:br>
              <a:rPr lang="en-US" dirty="0">
                <a:sym typeface="Wingdings" panose="05000000000000000000" pitchFamily="2" charset="2"/>
              </a:rPr>
            </a:br>
            <a:r>
              <a:rPr lang="en-US" dirty="0">
                <a:sym typeface="Wingdings" panose="05000000000000000000" pitchFamily="2" charset="2"/>
              </a:rPr>
              <a:t>is better than 100% of just 1 problem</a:t>
            </a:r>
            <a:endParaRPr lang="en-US"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pPr>
            <a:r>
              <a:rPr lang="en-US" sz="3200" b="1" dirty="0"/>
              <a:t>Wrong approach #1</a:t>
            </a:r>
            <a:r>
              <a:rPr lang="en-US" sz="3200" dirty="0"/>
              <a:t>: start coding at the first 5 minutes</a:t>
            </a:r>
          </a:p>
          <a:p>
            <a:pPr lvl="1">
              <a:lnSpc>
                <a:spcPct val="100000"/>
              </a:lnSpc>
            </a:pPr>
            <a:r>
              <a:rPr lang="en-US" sz="3000" dirty="0"/>
              <a:t>These students </a:t>
            </a:r>
            <a:r>
              <a:rPr lang="en-US" sz="3000" b="1" dirty="0"/>
              <a:t>have not read </a:t>
            </a:r>
            <a:r>
              <a:rPr lang="en-US" sz="3000" dirty="0"/>
              <a:t>the problems</a:t>
            </a:r>
            <a:r>
              <a:rPr lang="bg-BG" sz="3000" dirty="0"/>
              <a:t> (</a:t>
            </a:r>
            <a:r>
              <a:rPr lang="en-US" sz="3000" dirty="0"/>
              <a:t>and will fail)</a:t>
            </a:r>
          </a:p>
          <a:p>
            <a:pPr lvl="1">
              <a:lnSpc>
                <a:spcPct val="100000"/>
              </a:lnSpc>
            </a:pPr>
            <a:r>
              <a:rPr lang="en-US" sz="3000" dirty="0"/>
              <a:t>They don't start with </a:t>
            </a:r>
            <a:r>
              <a:rPr lang="en-US" sz="3000" b="1" dirty="0"/>
              <a:t>the easiest problem</a:t>
            </a:r>
            <a:r>
              <a:rPr lang="en-US" sz="3000" dirty="0"/>
              <a:t>, but with the first one</a:t>
            </a:r>
          </a:p>
          <a:p>
            <a:pPr>
              <a:lnSpc>
                <a:spcPct val="100000"/>
              </a:lnSpc>
            </a:pPr>
            <a:r>
              <a:rPr lang="en-US" sz="3200" b="1" dirty="0"/>
              <a:t>Wrong approach #2</a:t>
            </a:r>
            <a:r>
              <a:rPr lang="en-US" sz="3200" dirty="0"/>
              <a:t>: don't use pen + paper</a:t>
            </a:r>
          </a:p>
          <a:p>
            <a:pPr lvl="1">
              <a:lnSpc>
                <a:spcPct val="100000"/>
              </a:lnSpc>
            </a:pPr>
            <a:r>
              <a:rPr lang="en-US" sz="3000" dirty="0"/>
              <a:t>These students try to </a:t>
            </a:r>
            <a:r>
              <a:rPr lang="en-US" sz="3000" b="1" dirty="0"/>
              <a:t>invent solutions in their minds</a:t>
            </a:r>
          </a:p>
          <a:p>
            <a:pPr lvl="1">
              <a:lnSpc>
                <a:spcPct val="100000"/>
              </a:lnSpc>
            </a:pPr>
            <a:r>
              <a:rPr lang="en-US" sz="3000" dirty="0"/>
              <a:t>Instead of </a:t>
            </a:r>
            <a:r>
              <a:rPr lang="en-US" sz="3000" b="1" dirty="0"/>
              <a:t>visualizing their ideas </a:t>
            </a:r>
            <a:r>
              <a:rPr lang="en-US" sz="3000" dirty="0"/>
              <a:t>on a sheet of paper</a:t>
            </a:r>
          </a:p>
          <a:p>
            <a:pPr>
              <a:lnSpc>
                <a:spcPct val="100000"/>
              </a:lnSpc>
            </a:pPr>
            <a:r>
              <a:rPr lang="en-US" sz="3200" b="1" dirty="0"/>
              <a:t>Wrong approach #</a:t>
            </a:r>
            <a:r>
              <a:rPr lang="bg-BG" sz="3200" b="1" dirty="0"/>
              <a:t>3</a:t>
            </a:r>
            <a:r>
              <a:rPr lang="en-US" sz="3200" dirty="0"/>
              <a:t>: debugging in your mind</a:t>
            </a:r>
          </a:p>
          <a:p>
            <a:pPr lvl="1">
              <a:lnSpc>
                <a:spcPct val="100000"/>
              </a:lnSpc>
            </a:pPr>
            <a:r>
              <a:rPr lang="en-US" sz="3000" dirty="0"/>
              <a:t>Trying to find the bugs by </a:t>
            </a:r>
            <a:r>
              <a:rPr lang="en-US" sz="3000" b="1" dirty="0"/>
              <a:t>reading the code</a:t>
            </a:r>
          </a:p>
          <a:p>
            <a:pPr lvl="1">
              <a:lnSpc>
                <a:spcPct val="100000"/>
              </a:lnSpc>
            </a:pPr>
            <a:r>
              <a:rPr lang="en-US" sz="3000" dirty="0"/>
              <a:t>This is wrong: </a:t>
            </a:r>
            <a:r>
              <a:rPr lang="en-US" sz="3000" b="1" dirty="0"/>
              <a:t>you have a debugger </a:t>
            </a:r>
            <a:r>
              <a:rPr lang="en-US" sz="3000" dirty="0"/>
              <a:t>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pPr>
            <a:r>
              <a:rPr lang="en-US" sz="3200" b="1" dirty="0"/>
              <a:t>Wrong approach #4</a:t>
            </a:r>
            <a:r>
              <a:rPr lang="en-US" sz="3200" dirty="0"/>
              <a:t>: spend all the time at the first problem</a:t>
            </a:r>
          </a:p>
          <a:p>
            <a:pPr lvl="1">
              <a:lnSpc>
                <a:spcPct val="100000"/>
              </a:lnSpc>
              <a:spcBef>
                <a:spcPts val="400"/>
              </a:spcBef>
            </a:pPr>
            <a:r>
              <a:rPr lang="en-US" sz="3000" dirty="0"/>
              <a:t>Some students spend 4 hours at the first problem</a:t>
            </a:r>
          </a:p>
          <a:p>
            <a:pPr lvl="1">
              <a:lnSpc>
                <a:spcPct val="100000"/>
              </a:lnSpc>
              <a:spcBef>
                <a:spcPts val="400"/>
              </a:spcBef>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pPr>
            <a:r>
              <a:rPr lang="en-US" sz="3200" b="1" dirty="0"/>
              <a:t>Wrong approach #5</a:t>
            </a:r>
            <a:r>
              <a:rPr lang="en-US" sz="3200" dirty="0"/>
              <a:t>: spend hours trying to fix a bug</a:t>
            </a:r>
          </a:p>
          <a:p>
            <a:pPr lvl="1">
              <a:lnSpc>
                <a:spcPct val="100000"/>
              </a:lnSpc>
              <a:spcBef>
                <a:spcPts val="400"/>
              </a:spcBef>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pPr>
            <a:r>
              <a:rPr lang="en-US" sz="3000" b="1" dirty="0"/>
              <a:t>Move on the next problem </a:t>
            </a:r>
            <a:r>
              <a:rPr lang="en-US" sz="3000" dirty="0"/>
              <a:t>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pPr>
            <a:r>
              <a:rPr lang="en-US" sz="3200" b="1" dirty="0"/>
              <a:t>Wrong approach #6</a:t>
            </a:r>
            <a:r>
              <a:rPr lang="en-US" sz="3200" dirty="0"/>
              <a:t>: don't take a break, when you block</a:t>
            </a:r>
          </a:p>
          <a:p>
            <a:pPr lvl="1">
              <a:lnSpc>
                <a:spcPct val="100000"/>
              </a:lnSpc>
            </a:pPr>
            <a:r>
              <a:rPr lang="en-US" sz="3000" dirty="0"/>
              <a:t>Everyone can </a:t>
            </a:r>
            <a:r>
              <a:rPr lang="en-US" sz="3000" b="1" dirty="0"/>
              <a:t>block</a:t>
            </a:r>
            <a:r>
              <a:rPr lang="bg-BG" sz="3000" dirty="0"/>
              <a:t>, </a:t>
            </a:r>
            <a:r>
              <a:rPr lang="en-US" sz="3000" dirty="0"/>
              <a:t>get nervous, or become distracted</a:t>
            </a:r>
          </a:p>
          <a:p>
            <a:pPr lvl="1">
              <a:lnSpc>
                <a:spcPct val="100000"/>
              </a:lnSpc>
            </a:pPr>
            <a:r>
              <a:rPr lang="en-US" sz="3000" dirty="0"/>
              <a:t>Take a </a:t>
            </a:r>
            <a:r>
              <a:rPr lang="en-US" sz="3000" b="1" dirty="0"/>
              <a:t>short break</a:t>
            </a:r>
            <a:r>
              <a:rPr lang="en-US" sz="3000" dirty="0"/>
              <a:t>, go outside, breathe, calm down</a:t>
            </a:r>
          </a:p>
          <a:p>
            <a:pPr>
              <a:lnSpc>
                <a:spcPct val="100000"/>
              </a:lnSpc>
            </a:pPr>
            <a:r>
              <a:rPr lang="en-US" sz="3200" b="1" dirty="0"/>
              <a:t>Wrong approach #7</a:t>
            </a:r>
            <a:r>
              <a:rPr lang="en-US" sz="3200" dirty="0"/>
              <a:t>: come to the exam unprepared</a:t>
            </a:r>
          </a:p>
          <a:p>
            <a:pPr lvl="1">
              <a:lnSpc>
                <a:spcPct val="100000"/>
              </a:lnSpc>
            </a:pPr>
            <a:r>
              <a:rPr lang="en-US" sz="3000" dirty="0"/>
              <a:t>Prepare yourself, study hard, practice a lot, solve sample exams</a:t>
            </a:r>
          </a:p>
          <a:p>
            <a:pPr lvl="1">
              <a:lnSpc>
                <a:spcPct val="100000"/>
              </a:lnSpc>
            </a:pPr>
            <a:r>
              <a:rPr lang="en-US" sz="3000" dirty="0"/>
              <a:t>You are ready, when you can solve any previous exam for 1-2 hours</a:t>
            </a:r>
          </a:p>
          <a:p>
            <a:pPr>
              <a:lnSpc>
                <a:spcPct val="100000"/>
              </a:lnSpc>
            </a:pPr>
            <a:r>
              <a:rPr lang="en-US" sz="3200" b="1" dirty="0"/>
              <a:t>Wrong approach #8</a:t>
            </a:r>
            <a:r>
              <a:rPr lang="en-US" sz="3200" dirty="0"/>
              <a:t>: trying to cheat</a:t>
            </a:r>
          </a:p>
          <a:p>
            <a:pPr lvl="1">
              <a:lnSpc>
                <a:spcPct val="100000"/>
              </a:lnSpc>
            </a:pPr>
            <a:r>
              <a:rPr lang="en-US" sz="3000" dirty="0"/>
              <a:t>Many students try to cheat (e.g. use help from friends)</a:t>
            </a:r>
          </a:p>
          <a:p>
            <a:pPr lvl="1">
              <a:lnSpc>
                <a:spcPct val="100000"/>
              </a:lnSpc>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r>
              <a:rPr lang="en-US" sz="3200" b="1" dirty="0"/>
              <a:t>Wrong approach #9</a:t>
            </a:r>
            <a:r>
              <a:rPr lang="en-US" sz="3200" dirty="0"/>
              <a:t>: working without a mouse</a:t>
            </a:r>
          </a:p>
          <a:p>
            <a:pPr lvl="1"/>
            <a:r>
              <a:rPr lang="en-US" sz="3000" dirty="0"/>
              <a:t>Use the </a:t>
            </a:r>
            <a:r>
              <a:rPr lang="en-US" sz="3000" b="1" dirty="0"/>
              <a:t>mouse</a:t>
            </a:r>
            <a:r>
              <a:rPr lang="en-US" sz="3000" dirty="0"/>
              <a:t>, not a touchpad!</a:t>
            </a:r>
          </a:p>
          <a:p>
            <a:pPr lvl="1"/>
            <a:r>
              <a:rPr lang="en-US" sz="3000" dirty="0"/>
              <a:t>Mouse works more precisely</a:t>
            </a:r>
          </a:p>
          <a:p>
            <a:pPr lvl="1"/>
            <a:r>
              <a:rPr lang="en-US" sz="3000" dirty="0"/>
              <a:t>Mouse saves time and effort</a:t>
            </a:r>
            <a:endParaRPr lang="en-US" dirty="0"/>
          </a:p>
          <a:p>
            <a:pPr>
              <a:spcBef>
                <a:spcPts val="1200"/>
              </a:spcBef>
            </a:pPr>
            <a:r>
              <a:rPr lang="en-US" sz="3200" b="1" dirty="0"/>
              <a:t>Wrong approach #10</a:t>
            </a:r>
            <a:r>
              <a:rPr lang="en-US" sz="3200" dirty="0"/>
              <a:t>: typing the sample input examples by hand</a:t>
            </a:r>
          </a:p>
          <a:p>
            <a:pPr lvl="1"/>
            <a:r>
              <a:rPr lang="en-US" sz="3000" dirty="0"/>
              <a:t>Use </a:t>
            </a:r>
            <a:r>
              <a:rPr lang="en-US" sz="3000" b="1" dirty="0"/>
              <a:t>copy/paste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t>list of letters</a:t>
            </a:r>
          </a:p>
          <a:p>
            <a:pPr lvl="1"/>
            <a:r>
              <a:rPr lang="en-US" dirty="0"/>
              <a:t>We want to find the </a:t>
            </a:r>
            <a:r>
              <a:rPr lang="en-US" b="1" dirty="0"/>
              <a:t>longest sub-list</a:t>
            </a:r>
            <a:r>
              <a:rPr lang="en-US" dirty="0"/>
              <a:t>, which is a </a:t>
            </a:r>
            <a:r>
              <a:rPr lang="en-US" b="1" dirty="0"/>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pPr>
            <a:r>
              <a:rPr lang="en-US" dirty="0"/>
              <a:t>Problem </a:t>
            </a:r>
            <a:r>
              <a:rPr lang="en-US" b="1" dirty="0"/>
              <a:t>analysis</a:t>
            </a:r>
            <a:r>
              <a:rPr lang="en-US" dirty="0"/>
              <a:t>: 2 types of palindromes</a:t>
            </a:r>
          </a:p>
          <a:p>
            <a:pPr lvl="1"/>
            <a:r>
              <a:rPr lang="en-US" b="1" dirty="0"/>
              <a:t>Odd-length</a:t>
            </a:r>
            <a:r>
              <a:rPr lang="en-US" dirty="0"/>
              <a:t> (single letter at the center)</a:t>
            </a:r>
          </a:p>
          <a:p>
            <a:pPr lvl="1"/>
            <a:endParaRPr lang="en-US" dirty="0"/>
          </a:p>
          <a:p>
            <a:pPr lvl="1">
              <a:spcBef>
                <a:spcPts val="1800"/>
              </a:spcBef>
            </a:pPr>
            <a:r>
              <a:rPr lang="en-US" b="1" dirty="0"/>
              <a:t>Even-length</a:t>
            </a:r>
            <a:r>
              <a:rPr lang="en-US" dirty="0"/>
              <a:t> (two letters at the center)</a:t>
            </a:r>
            <a:endParaRPr lang="bg-BG" dirty="0"/>
          </a:p>
          <a:p>
            <a:pPr lvl="1"/>
            <a:endParaRPr lang="en-US" dirty="0"/>
          </a:p>
          <a:p>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r>
              <a:rPr lang="en-US" b="1" dirty="0"/>
              <a:t>Potential solutions</a:t>
            </a:r>
            <a:r>
              <a:rPr lang="en-US" dirty="0"/>
              <a:t>:</a:t>
            </a:r>
          </a:p>
          <a:p>
            <a:pPr marL="957262" lvl="1" indent="-514350">
              <a:buClr>
                <a:schemeClr val="tx1"/>
              </a:buClr>
              <a:buFont typeface="+mj-lt"/>
              <a:buAutoNum type="arabicPeriod"/>
            </a:pPr>
            <a:r>
              <a:rPr lang="en-GB" sz="3200" dirty="0"/>
              <a:t>Find </a:t>
            </a:r>
            <a:r>
              <a:rPr lang="en-GB" sz="3200" b="1" dirty="0"/>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 </a:t>
            </a:r>
            <a:r>
              <a:rPr lang="en-GB" sz="3200" b="1" dirty="0"/>
              <a:t>n</a:t>
            </a:r>
            <a:r>
              <a:rPr lang="en-GB" sz="3200" dirty="0"/>
              <a:t> (the length of the input list), then of size </a:t>
            </a:r>
            <a:r>
              <a:rPr lang="en-GB" sz="3200" b="1" dirty="0"/>
              <a:t>n-1</a:t>
            </a:r>
            <a:r>
              <a:rPr lang="en-GB" sz="3200" dirty="0"/>
              <a:t>, </a:t>
            </a:r>
            <a:r>
              <a:rPr lang="en-GB" sz="3200" b="1" dirty="0"/>
              <a:t>n-2</a:t>
            </a:r>
            <a:r>
              <a:rPr lang="en-GB" sz="3200" dirty="0"/>
              <a:t>, …, </a:t>
            </a:r>
            <a:r>
              <a:rPr lang="en-GB" sz="3200" b="1" dirty="0"/>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600" b="1" dirty="0">
                <a:solidFill>
                  <a:schemeClr val="bg1"/>
                </a:solidFill>
              </a:rPr>
              <a:t>Algorithm </a:t>
            </a:r>
            <a:r>
              <a:rPr lang="en-GB" sz="3600" dirty="0"/>
              <a:t>(sequence of steps) for solution #2:</a:t>
            </a:r>
          </a:p>
          <a:p>
            <a:pPr lvl="1">
              <a:lnSpc>
                <a:spcPct val="100000"/>
              </a:lnSpc>
              <a:spcBef>
                <a:spcPts val="300"/>
              </a:spcBef>
              <a:buClr>
                <a:schemeClr val="tx1"/>
              </a:buClr>
            </a:pPr>
            <a:r>
              <a:rPr lang="en-GB" sz="3400" dirty="0"/>
              <a:t>Choose</a:t>
            </a:r>
            <a:r>
              <a:rPr lang="en-GB" sz="3400" b="1" dirty="0"/>
              <a:t> each letter as central point </a:t>
            </a:r>
            <a:r>
              <a:rPr lang="en-GB" sz="3400" dirty="0"/>
              <a:t>and count how many letters around it form a palindrome</a:t>
            </a:r>
          </a:p>
          <a:p>
            <a:pPr lvl="1">
              <a:lnSpc>
                <a:spcPct val="100000"/>
              </a:lnSpc>
              <a:spcBef>
                <a:spcPts val="300"/>
              </a:spcBef>
              <a:buClr>
                <a:schemeClr val="tx1"/>
              </a:buClr>
            </a:pPr>
            <a:r>
              <a:rPr lang="en-US" sz="3400" dirty="0"/>
              <a:t>Choose </a:t>
            </a:r>
            <a:r>
              <a:rPr lang="en-GB" sz="3400" b="1" dirty="0"/>
              <a:t>each two consecutive equal letters as central point </a:t>
            </a:r>
            <a:r>
              <a:rPr lang="en-GB" sz="3400" dirty="0"/>
              <a:t>and count how many letters around them form a palindrome</a:t>
            </a:r>
          </a:p>
          <a:p>
            <a:pPr lvl="1">
              <a:lnSpc>
                <a:spcPct val="100000"/>
              </a:lnSpc>
              <a:spcBef>
                <a:spcPts val="300"/>
              </a:spcBef>
              <a:buClr>
                <a:schemeClr val="tx1"/>
              </a:buClr>
            </a:pPr>
            <a:r>
              <a:rPr lang="en-GB" sz="3400" dirty="0"/>
              <a:t>Choose </a:t>
            </a:r>
            <a:r>
              <a:rPr lang="en-GB" sz="3400" b="1" dirty="0"/>
              <a:t>the longest </a:t>
            </a:r>
            <a:r>
              <a:rPr lang="en-GB" sz="34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34326" y="5918692"/>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15514" y="5950848"/>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180785" y="4930467"/>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15514" y="4962623"/>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665699" y="4869000"/>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995642" y="4877327"/>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665699" y="4877327"/>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26535" y="4877327"/>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2955557" y="4877327"/>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50250" y="4877327"/>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22105"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672847"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37626" y="5870309"/>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2967037"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20180"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271295"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355827"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26032"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40360"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10604"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3960484"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01729"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355827"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03602"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667112"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22654"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48779"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596079"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257162"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
                                            <p:txEl>
                                              <p:pRg st="3" end="3"/>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3" nodeType="click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ntr" presetSubtype="0" fill="hold" grpId="4"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5" nodeType="clickEffect">
                                  <p:stCondLst>
                                    <p:cond delay="0"/>
                                  </p:stCondLst>
                                  <p:childTnLst>
                                    <p:set>
                                      <p:cBhvr>
                                        <p:cTn id="122" dur="1" fill="hold">
                                          <p:stCondLst>
                                            <p:cond delay="0"/>
                                          </p:stCondLst>
                                        </p:cTn>
                                        <p:tgtEl>
                                          <p:spTgt spid="6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ntr" presetSubtype="0" fill="hold" grpId="2"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3"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8"/>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3" nodeType="click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par>
                                <p:cTn id="155" presetID="1" presetClass="entr" presetSubtype="0" fill="hold" grpId="2"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3" nodeType="clickEffect">
                                  <p:stCondLst>
                                    <p:cond delay="0"/>
                                  </p:stCondLst>
                                  <p:childTnLst>
                                    <p:set>
                                      <p:cBhvr>
                                        <p:cTn id="164" dur="1" fill="hold">
                                          <p:stCondLst>
                                            <p:cond delay="0"/>
                                          </p:stCondLst>
                                        </p:cTn>
                                        <p:tgtEl>
                                          <p:spTgt spid="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8"/>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2">
                                            <p:txEl>
                                              <p:pRg st="3" end="3"/>
                                            </p:txEl>
                                          </p:spTgt>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Text Placeholder 2">
            <a:extLst>
              <a:ext uri="{FF2B5EF4-FFF2-40B4-BE49-F238E27FC236}">
                <a16:creationId xmlns:a16="http://schemas.microsoft.com/office/drawing/2014/main" id="{599DEBEB-1172-47D0-B257-62B7B10221B0}"/>
              </a:ext>
            </a:extLst>
          </p:cNvPr>
          <p:cNvSpPr>
            <a:spLocks noGrp="1"/>
          </p:cNvSpPr>
          <p:nvPr>
            <p:ph type="body" sz="quarter" idx="10"/>
          </p:nvPr>
        </p:nvSpPr>
        <p:spPr/>
        <p:txBody>
          <a:bodyPr/>
          <a:lstStyle/>
          <a:p>
            <a:r>
              <a:rPr lang="en-US" dirty="0"/>
              <a:t>The </a:t>
            </a:r>
            <a:r>
              <a:rPr lang="en-US" b="1" dirty="0"/>
              <a:t>Fundamental Skills </a:t>
            </a:r>
            <a:r>
              <a:rPr lang="en-US" dirty="0"/>
              <a:t>of Software Engineers</a:t>
            </a:r>
          </a:p>
          <a:p>
            <a:r>
              <a:rPr lang="en-US" b="1" dirty="0"/>
              <a:t>Problems</a:t>
            </a:r>
            <a:r>
              <a:rPr lang="en-US" dirty="0"/>
              <a:t>: Definition and </a:t>
            </a:r>
            <a:r>
              <a:rPr lang="en-US" b="1" dirty="0"/>
              <a:t>Problem Solving</a:t>
            </a:r>
          </a:p>
          <a:p>
            <a:r>
              <a:rPr lang="en-US" dirty="0"/>
              <a:t>Solving </a:t>
            </a:r>
            <a:r>
              <a:rPr lang="en-US" b="1" dirty="0"/>
              <a:t>Exam Problems</a:t>
            </a:r>
            <a:r>
              <a:rPr lang="en-US" dirty="0"/>
              <a:t>: Tips and Best Practices</a:t>
            </a:r>
          </a:p>
          <a:p>
            <a:r>
              <a:rPr lang="en-US" b="1" dirty="0"/>
              <a:t>Sample </a:t>
            </a:r>
            <a:r>
              <a:rPr lang="en-US" dirty="0"/>
              <a:t>Exam Problems</a:t>
            </a:r>
          </a:p>
          <a:p>
            <a:endParaRPr lang="en-US" b="1" dirty="0"/>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b="1" dirty="0"/>
              <a:t>Review</a:t>
            </a:r>
            <a:r>
              <a:rPr lang="en-US" dirty="0"/>
              <a:t> the results</a:t>
            </a:r>
          </a:p>
          <a:p>
            <a:pPr lvl="1"/>
            <a:r>
              <a:rPr lang="en-US" dirty="0"/>
              <a:t>Does this solution work well for </a:t>
            </a:r>
            <a:r>
              <a:rPr lang="en-US" b="1" dirty="0"/>
              <a:t>all cases? </a:t>
            </a:r>
            <a:r>
              <a:rPr lang="en-US" dirty="0"/>
              <a:t>Any </a:t>
            </a:r>
            <a:r>
              <a:rPr lang="en-US" b="1" dirty="0"/>
              <a:t>edge cases</a:t>
            </a:r>
            <a:r>
              <a:rPr lang="en-US" dirty="0"/>
              <a:t>?</a:t>
            </a:r>
          </a:p>
          <a:p>
            <a:r>
              <a:rPr lang="en-US" b="1" dirty="0"/>
              <a:t>Tests</a:t>
            </a:r>
            <a:r>
              <a:rPr lang="en-US" dirty="0"/>
              <a:t>,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
                                            <p:txEl>
                                              <p:pRg st="2" end="2"/>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7">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8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0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a:p>
            <a:pPr marL="1066419" lvl="1" indent="-457200">
              <a:buFont typeface="Wingdings" panose="05000000000000000000" pitchFamily="2" charset="2"/>
              <a:buChar char="§"/>
            </a:pPr>
            <a:endParaRPr lang="en-US" sz="32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7" y="1626787"/>
            <a:ext cx="7906876" cy="4612801"/>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Font typeface="Wingdings" panose="05000000000000000000" pitchFamily="2" charset="2"/>
              <a:buChar char="§"/>
            </a:pPr>
            <a:r>
              <a:rPr lang="en-US" sz="3400" b="1" spc="50" dirty="0">
                <a:ln w="0"/>
                <a:solidFill>
                  <a:schemeClr val="bg2"/>
                </a:solidFill>
              </a:rPr>
              <a:t>The stages of </a:t>
            </a:r>
            <a:r>
              <a:rPr lang="en-US" sz="3400" b="1" spc="50" dirty="0">
                <a:ln w="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Define</a:t>
            </a:r>
            <a:r>
              <a:rPr lang="en-US" sz="3000" b="1" spc="50" dirty="0">
                <a:ln w="0"/>
                <a:solidFill>
                  <a:schemeClr val="bg2"/>
                </a:solidFill>
              </a:rPr>
              <a:t> the problem</a:t>
            </a:r>
            <a:r>
              <a:rPr lang="bg-BG" sz="3000" b="1" spc="50" dirty="0">
                <a:ln w="0"/>
                <a:solidFill>
                  <a:schemeClr val="bg2"/>
                </a:solidFill>
              </a:rPr>
              <a:t> (</a:t>
            </a:r>
            <a:r>
              <a:rPr lang="en-US" sz="3000" b="1" spc="50" dirty="0">
                <a:ln w="0"/>
                <a:solidFill>
                  <a:schemeClr val="bg2"/>
                </a:solidFill>
              </a:rPr>
              <a:t>requirements)</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Analyze</a:t>
            </a:r>
            <a:r>
              <a:rPr lang="en-US" sz="3000" b="1" spc="50" dirty="0">
                <a:ln w="0"/>
                <a:solidFill>
                  <a:schemeClr val="bg2"/>
                </a:solidFill>
              </a:rPr>
              <a:t> the problem (deep understand)</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2"/>
                </a:solidFill>
              </a:rPr>
              <a:t>Identify </a:t>
            </a:r>
            <a:r>
              <a:rPr lang="en-US" sz="3000" b="1" spc="50" dirty="0">
                <a:ln w="0"/>
                <a:solidFill>
                  <a:schemeClr val="bg1"/>
                </a:solidFill>
              </a:rPr>
              <a:t>potential solutions</a:t>
            </a:r>
            <a:r>
              <a:rPr lang="en-US" sz="3000" b="1" spc="50" dirty="0">
                <a:ln w="0"/>
                <a:solidFill>
                  <a:schemeClr val="bg2"/>
                </a:solidFill>
              </a:rPr>
              <a:t> (ideas)</a:t>
            </a:r>
            <a:endParaRPr lang="en-US" sz="3000" b="1" spc="50" dirty="0">
              <a:ln w="0"/>
              <a:solidFill>
                <a:schemeClr val="bg1"/>
              </a:solidFill>
            </a:endParaRPr>
          </a:p>
          <a:p>
            <a:pPr marL="895350" lvl="1" indent="-438150">
              <a:lnSpc>
                <a:spcPct val="110000"/>
              </a:lnSpc>
              <a:spcBef>
                <a:spcPts val="600"/>
              </a:spcBef>
              <a:spcAft>
                <a:spcPts val="600"/>
              </a:spcAft>
              <a:buFont typeface="Wingdings" pitchFamily="2" charset="2"/>
              <a:buChar char="§"/>
            </a:pPr>
            <a:r>
              <a:rPr lang="en-US" sz="3000" b="1" spc="50" dirty="0">
                <a:ln w="0"/>
                <a:solidFill>
                  <a:schemeClr val="bg2"/>
                </a:solidFill>
              </a:rPr>
              <a:t>Evaluate and choose the </a:t>
            </a:r>
            <a:r>
              <a:rPr lang="en-US" sz="3000" b="1" spc="50" dirty="0">
                <a:ln w="0"/>
                <a:solidFill>
                  <a:schemeClr val="bg1"/>
                </a:solidFill>
              </a:rPr>
              <a:t>best</a:t>
            </a:r>
            <a:r>
              <a:rPr lang="en-US" sz="3000" b="1" spc="50" dirty="0">
                <a:ln w="0"/>
                <a:solidFill>
                  <a:schemeClr val="bg2"/>
                </a:solidFill>
              </a:rPr>
              <a:t> </a:t>
            </a:r>
            <a:r>
              <a:rPr lang="en-US" sz="3000" b="1" spc="50" dirty="0">
                <a:ln w="0"/>
                <a:solidFill>
                  <a:schemeClr val="bg1"/>
                </a:solidFill>
              </a:rPr>
              <a:t>solution</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Algorithm design</a:t>
            </a:r>
            <a:r>
              <a:rPr lang="en-US" sz="3000" b="1" spc="50" dirty="0">
                <a:ln w="0"/>
                <a:solidFill>
                  <a:schemeClr val="bg2"/>
                </a:solidFill>
              </a:rPr>
              <a:t> (action plan)</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Implement</a:t>
            </a:r>
            <a:r>
              <a:rPr lang="en-US" sz="3000" b="1" spc="50" dirty="0">
                <a:ln w="0"/>
                <a:solidFill>
                  <a:schemeClr val="bg2"/>
                </a:solidFill>
              </a:rPr>
              <a:t> and </a:t>
            </a:r>
            <a:r>
              <a:rPr lang="en-US" sz="3000" b="1" spc="50" dirty="0">
                <a:ln w="0"/>
                <a:solidFill>
                  <a:schemeClr val="bg1"/>
                </a:solidFill>
              </a:rPr>
              <a:t>review</a:t>
            </a:r>
            <a:r>
              <a:rPr lang="en-US" sz="30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590975" y="4551725"/>
            <a:ext cx="5667359" cy="863377"/>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3781707" y="3479757"/>
            <a:ext cx="3961114" cy="863377"/>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7"/>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3038489" y="1476383"/>
            <a:ext cx="5577429" cy="863377"/>
          </a:xfrm>
          <a:prstGeom prst="roundRect">
            <a:avLst/>
          </a:prstGeom>
          <a:solidFill>
            <a:schemeClr val="bg2"/>
          </a:solidFill>
          <a:ln>
            <a:solidFill>
              <a:schemeClr val="tx1"/>
            </a:solidFill>
          </a:ln>
          <a:effectLst/>
        </p:spPr>
      </p:pic>
      <p:pic>
        <p:nvPicPr>
          <p:cNvPr id="35" name="Sotware Group" descr="Ð ÐµÐ·ÑÐ»ÑÐ°Ñ Ñ Ð¸Ð·Ð¾Ð±ÑÐ°Ð¶ÐµÐ½Ð¸Ðµ Ð·Ð° software group">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68698" y="2475025"/>
            <a:ext cx="3857374" cy="863377"/>
          </a:xfrm>
          <a:prstGeom prst="roundRect">
            <a:avLst/>
          </a:prstGeom>
          <a:solidFill>
            <a:schemeClr val="bg2"/>
          </a:solidFill>
          <a:ln>
            <a:solidFill>
              <a:schemeClr val="tx1"/>
            </a:solidFill>
          </a:ln>
          <a:effectLst/>
        </p:spPr>
      </p:pic>
      <p:pic>
        <p:nvPicPr>
          <p:cNvPr id="36" name="SB Tech">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3822" r="-689"/>
          <a:stretch/>
        </p:blipFill>
        <p:spPr>
          <a:xfrm>
            <a:off x="1068697" y="4551119"/>
            <a:ext cx="2713010" cy="863377"/>
          </a:xfrm>
          <a:prstGeom prst="roundRect">
            <a:avLst/>
          </a:prstGeom>
          <a:solidFill>
            <a:schemeClr val="bg2"/>
          </a:solidFill>
          <a:ln>
            <a:solidFill>
              <a:schemeClr val="tx1"/>
            </a:solidFill>
          </a:ln>
          <a:effectLst/>
        </p:spPr>
      </p:pic>
      <p:pic>
        <p:nvPicPr>
          <p:cNvPr id="27" name="Postbank">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21826" t="-8951" r="-21826" b="-8951"/>
          <a:stretch/>
        </p:blipFill>
        <p:spPr>
          <a:xfrm>
            <a:off x="8743466" y="1467222"/>
            <a:ext cx="2519002" cy="863377"/>
          </a:xfrm>
          <a:prstGeom prst="roundRect">
            <a:avLst/>
          </a:prstGeom>
          <a:solidFill>
            <a:schemeClr val="bg2"/>
          </a:solidFill>
          <a:ln>
            <a:solidFill>
              <a:schemeClr val="tx1"/>
            </a:solidFill>
          </a:ln>
          <a:effectLst/>
        </p:spPr>
      </p:pic>
      <p:pic>
        <p:nvPicPr>
          <p:cNvPr id="37" name="SmartIT">
            <a:hlinkClick r:id="rId15"/>
          </p:cNvPr>
          <p:cNvPicPr>
            <a:picLocks noChangeAspect="1"/>
          </p:cNvPicPr>
          <p:nvPr/>
        </p:nvPicPr>
        <p:blipFill rotWithShape="1">
          <a:blip r:embed="rId16" cstate="print">
            <a:extLst>
              <a:ext uri="{28A0092B-C50C-407E-A947-70E740481C1C}">
                <a14:useLocalDpi xmlns:a14="http://schemas.microsoft.com/office/drawing/2010/main" val="0"/>
              </a:ext>
            </a:extLst>
          </a:blip>
          <a:srcRect l="-14503" t="-16504" r="-14503" b="-16504"/>
          <a:stretch/>
        </p:blipFill>
        <p:spPr>
          <a:xfrm>
            <a:off x="6728337" y="2481884"/>
            <a:ext cx="4540472" cy="863377"/>
          </a:xfrm>
          <a:prstGeom prst="roundRect">
            <a:avLst/>
          </a:prstGeom>
          <a:solidFill>
            <a:schemeClr val="bg2"/>
          </a:solidFill>
          <a:ln>
            <a:solidFill>
              <a:schemeClr val="tx1"/>
            </a:solidFill>
          </a:ln>
          <a:effectLst/>
        </p:spPr>
      </p:pic>
      <p:pic>
        <p:nvPicPr>
          <p:cNvPr id="28" name="Codexio">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8589" t="-22282" r="-30138" b="-23831"/>
          <a:stretch/>
        </p:blipFill>
        <p:spPr>
          <a:xfrm>
            <a:off x="1068697" y="1468374"/>
            <a:ext cx="1748647" cy="863377"/>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pic>
        <p:nvPicPr>
          <p:cNvPr id="2" name="Picture 1">
            <a:hlinkClick r:id="rId19"/>
          </p:cNvPr>
          <p:cNvPicPr>
            <a:picLocks noChangeAspect="1"/>
          </p:cNvPicPr>
          <p:nvPr/>
        </p:nvPicPr>
        <p:blipFill>
          <a:blip r:embed="rId20"/>
          <a:stretch>
            <a:fillRect/>
          </a:stretch>
        </p:blipFill>
        <p:spPr>
          <a:xfrm>
            <a:off x="1068697" y="3479757"/>
            <a:ext cx="2466975" cy="876300"/>
          </a:xfrm>
          <a:prstGeom prst="roundRect">
            <a:avLst/>
          </a:prstGeom>
          <a:solidFill>
            <a:schemeClr val="bg2"/>
          </a:solidFill>
          <a:ln>
            <a:solidFill>
              <a:schemeClr val="tx1"/>
            </a:solidFill>
          </a:ln>
          <a:effectLst/>
        </p:spPr>
      </p:pic>
      <p:pic>
        <p:nvPicPr>
          <p:cNvPr id="3" name="Picture 2">
            <a:hlinkClick r:id="rId21"/>
          </p:cNvPr>
          <p:cNvPicPr>
            <a:picLocks noChangeAspect="1"/>
          </p:cNvPicPr>
          <p:nvPr/>
        </p:nvPicPr>
        <p:blipFill>
          <a:blip r:embed="rId22"/>
          <a:stretch>
            <a:fillRect/>
          </a:stretch>
        </p:blipFill>
        <p:spPr>
          <a:xfrm>
            <a:off x="5253202" y="2459978"/>
            <a:ext cx="1148005" cy="878424"/>
          </a:xfrm>
          <a:prstGeom prst="roundRect">
            <a:avLst/>
          </a:prstGeom>
          <a:solidFill>
            <a:schemeClr val="bg2"/>
          </a:solidFill>
          <a:ln>
            <a:solidFill>
              <a:schemeClr val="tx1"/>
            </a:solidFill>
          </a:ln>
          <a:effectLst/>
        </p:spPr>
      </p:pic>
      <p:pic>
        <p:nvPicPr>
          <p:cNvPr id="5" name="Picture 4">
            <a:hlinkClick r:id="rId23"/>
          </p:cNvPr>
          <p:cNvPicPr>
            <a:picLocks noChangeAspect="1"/>
          </p:cNvPicPr>
          <p:nvPr/>
        </p:nvPicPr>
        <p:blipFill>
          <a:blip r:embed="rId24"/>
          <a:stretch>
            <a:fillRect/>
          </a:stretch>
        </p:blipFill>
        <p:spPr>
          <a:xfrm>
            <a:off x="3931902" y="4551119"/>
            <a:ext cx="1502916" cy="863377"/>
          </a:xfrm>
          <a:prstGeom prst="roundRect">
            <a:avLst/>
          </a:prstGeom>
          <a:solidFill>
            <a:schemeClr val="bg2"/>
          </a:solidFill>
          <a:ln>
            <a:solidFill>
              <a:schemeClr val="tx1"/>
            </a:solidFill>
          </a:ln>
          <a:effectLst/>
        </p:spPr>
      </p:pic>
      <p:pic>
        <p:nvPicPr>
          <p:cNvPr id="6" name="Picture 5">
            <a:hlinkClick r:id="rId25"/>
          </p:cNvPr>
          <p:cNvPicPr>
            <a:picLocks noChangeAspect="1"/>
          </p:cNvPicPr>
          <p:nvPr/>
        </p:nvPicPr>
        <p:blipFill>
          <a:blip r:embed="rId26"/>
          <a:stretch>
            <a:fillRect/>
          </a:stretch>
        </p:blipFill>
        <p:spPr>
          <a:xfrm>
            <a:off x="7966524" y="3487385"/>
            <a:ext cx="3291810" cy="868672"/>
          </a:xfrm>
          <a:prstGeom prst="roundRect">
            <a:avLst/>
          </a:prstGeom>
          <a:solidFill>
            <a:schemeClr val="bg2"/>
          </a:solidFill>
          <a:ln>
            <a:solidFill>
              <a:schemeClr val="tx1"/>
            </a:solidFill>
          </a:ln>
          <a:effectLst/>
        </p:spPr>
      </p:pic>
      <p:pic>
        <p:nvPicPr>
          <p:cNvPr id="21" name="Picture 20">
            <a:hlinkClick r:id="rId27"/>
            <a:extLst>
              <a:ext uri="{FF2B5EF4-FFF2-40B4-BE49-F238E27FC236}">
                <a16:creationId xmlns:a16="http://schemas.microsoft.com/office/drawing/2014/main" id="{209EACB9-FC1D-4DCA-BC86-B0DD02312350}"/>
              </a:ext>
            </a:extLst>
          </p:cNvPr>
          <p:cNvPicPr>
            <a:picLocks noChangeAspect="1"/>
          </p:cNvPicPr>
          <p:nvPr/>
        </p:nvPicPr>
        <p:blipFill>
          <a:blip r:embed="rId28"/>
          <a:stretch>
            <a:fillRect/>
          </a:stretch>
        </p:blipFill>
        <p:spPr>
          <a:xfrm>
            <a:off x="1068697" y="5565962"/>
            <a:ext cx="6837809" cy="868120"/>
          </a:xfrm>
          <a:prstGeom prst="roundRect">
            <a:avLst/>
          </a:prstGeom>
          <a:solidFill>
            <a:schemeClr val="bg2"/>
          </a:solidFill>
          <a:ln>
            <a:solidFill>
              <a:schemeClr val="tx1"/>
            </a:solidFill>
          </a:ln>
          <a:effectLst>
            <a:softEdge rad="0"/>
          </a:effectLst>
        </p:spPr>
      </p:pic>
      <p:pic>
        <p:nvPicPr>
          <p:cNvPr id="7" name="Picture 6">
            <a:hlinkClick r:id="rId29"/>
          </p:cNvPr>
          <p:cNvPicPr>
            <a:picLocks noChangeAspect="1"/>
          </p:cNvPicPr>
          <p:nvPr/>
        </p:nvPicPr>
        <p:blipFill>
          <a:blip r:embed="rId30"/>
          <a:stretch>
            <a:fillRect/>
          </a:stretch>
        </p:blipFill>
        <p:spPr>
          <a:xfrm>
            <a:off x="8306534" y="5562521"/>
            <a:ext cx="2962275" cy="871561"/>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35668215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46</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47</a:t>
            </a:fld>
            <a:endParaRPr lang="en-US" dirty="0"/>
          </a:p>
        </p:txBody>
      </p:sp>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7704059" cy="5415019"/>
          </a:xfrm>
        </p:spPr>
        <p:txBody>
          <a:bodyPr>
            <a:normAutofit lnSpcReduction="10000"/>
          </a:bodyPr>
          <a:lstStyle/>
          <a:p>
            <a:pPr marL="452438" indent="-452438"/>
            <a:r>
              <a:rPr lang="en-US" sz="4300" dirty="0"/>
              <a:t>4 main </a:t>
            </a:r>
            <a:r>
              <a:rPr lang="en-US" sz="4300" b="1" dirty="0"/>
              <a:t>groups of tech skills</a:t>
            </a:r>
            <a:r>
              <a:rPr lang="bg-BG" sz="4300" dirty="0"/>
              <a:t>:</a:t>
            </a:r>
            <a:endParaRPr lang="en-US" sz="4300" dirty="0"/>
          </a:p>
          <a:p>
            <a:pPr marL="895350" lvl="1" indent="-452438"/>
            <a:r>
              <a:rPr lang="en-US" sz="3900" b="1" dirty="0"/>
              <a:t>Coding</a:t>
            </a:r>
            <a:r>
              <a:rPr lang="en-US" sz="3900" dirty="0"/>
              <a:t> skills</a:t>
            </a:r>
            <a:r>
              <a:rPr lang="ru-RU" sz="3900" dirty="0"/>
              <a:t> </a:t>
            </a:r>
            <a:r>
              <a:rPr lang="en-US" sz="3900" dirty="0"/>
              <a:t>– </a:t>
            </a:r>
            <a:r>
              <a:rPr lang="ru-RU" sz="3900" dirty="0"/>
              <a:t>20%</a:t>
            </a:r>
          </a:p>
          <a:p>
            <a:pPr marL="895350" lvl="1" indent="-452438"/>
            <a:r>
              <a:rPr lang="en-US" sz="3900" dirty="0"/>
              <a:t>Algorithmic thinking and </a:t>
            </a:r>
            <a:r>
              <a:rPr lang="en-US" sz="3900" b="1" dirty="0"/>
              <a:t>problem solving</a:t>
            </a:r>
            <a:r>
              <a:rPr lang="ru-RU" sz="3900" b="1" dirty="0"/>
              <a:t> </a:t>
            </a:r>
            <a:r>
              <a:rPr lang="en-US" sz="3900" dirty="0"/>
              <a:t>– </a:t>
            </a:r>
            <a:r>
              <a:rPr lang="ru-RU" sz="3900" dirty="0"/>
              <a:t>30%</a:t>
            </a:r>
          </a:p>
          <a:p>
            <a:pPr marL="895350" lvl="1" indent="-452438"/>
            <a:r>
              <a:rPr lang="en-US" sz="3900" dirty="0"/>
              <a:t>Fundamental software development </a:t>
            </a:r>
            <a:r>
              <a:rPr lang="en-US" sz="3900" b="1" dirty="0"/>
              <a:t>concepts</a:t>
            </a:r>
            <a:r>
              <a:rPr lang="ru-RU" sz="3900" dirty="0"/>
              <a:t> </a:t>
            </a:r>
            <a:r>
              <a:rPr lang="en-US" sz="3900" dirty="0"/>
              <a:t>– </a:t>
            </a:r>
            <a:r>
              <a:rPr lang="ru-RU" sz="3900" dirty="0"/>
              <a:t>25%</a:t>
            </a:r>
          </a:p>
          <a:p>
            <a:pPr marL="895350" lvl="1" indent="-452438"/>
            <a:r>
              <a:rPr lang="en-US" sz="3900" dirty="0"/>
              <a:t>Programming languages and software </a:t>
            </a:r>
            <a:r>
              <a:rPr lang="en-US" sz="3900" b="1" dirty="0"/>
              <a:t>technologies</a:t>
            </a:r>
            <a:r>
              <a:rPr lang="ru-RU" sz="3900" dirty="0"/>
              <a:t> </a:t>
            </a:r>
            <a:r>
              <a:rPr lang="en-US" sz="3900" dirty="0"/>
              <a:t>– </a:t>
            </a:r>
            <a:r>
              <a:rPr lang="ru-RU" sz="3900" dirty="0"/>
              <a:t>25%</a:t>
            </a:r>
            <a:endParaRPr lang="en-US" sz="39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37965"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r>
              <a:rPr lang="en-US" sz="3600" b="1" dirty="0"/>
              <a:t>Algorithmic</a:t>
            </a:r>
            <a:r>
              <a:rPr lang="bg-BG" sz="3600" dirty="0"/>
              <a:t> (</a:t>
            </a:r>
            <a:r>
              <a:rPr lang="en-US" sz="3600" dirty="0"/>
              <a:t>engineering</a:t>
            </a:r>
            <a:r>
              <a:rPr lang="bg-BG" sz="3600" dirty="0"/>
              <a:t>, </a:t>
            </a:r>
            <a:r>
              <a:rPr lang="en-US" sz="3600" dirty="0"/>
              <a:t>mathematical</a:t>
            </a:r>
            <a:r>
              <a:rPr lang="bg-BG" sz="3600" dirty="0"/>
              <a:t>) </a:t>
            </a:r>
            <a:r>
              <a:rPr lang="en-US" sz="3600" b="1" dirty="0"/>
              <a:t>thinking</a:t>
            </a:r>
            <a:endParaRPr lang="bg-BG" sz="3600" b="1" dirty="0"/>
          </a:p>
          <a:p>
            <a:pPr lvl="1"/>
            <a:r>
              <a:rPr lang="en-US" sz="3200" dirty="0"/>
              <a:t>The ability to analyze problems and find solutions</a:t>
            </a:r>
            <a:endParaRPr lang="bg-BG" sz="3200" dirty="0"/>
          </a:p>
          <a:p>
            <a:pPr lvl="1"/>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pPr>
            <a:r>
              <a:rPr lang="en-US" sz="3600" b="1" dirty="0"/>
              <a:t>How </a:t>
            </a:r>
            <a:r>
              <a:rPr lang="en-US" sz="3600" dirty="0"/>
              <a:t>to develop algorithmic thinking</a:t>
            </a:r>
            <a:r>
              <a:rPr lang="bg-BG" sz="3600" dirty="0"/>
              <a:t>?</a:t>
            </a:r>
          </a:p>
          <a:p>
            <a:pPr lvl="1"/>
            <a:r>
              <a:rPr lang="en-US" sz="3200" dirty="0"/>
              <a:t>Solve </a:t>
            </a:r>
            <a:r>
              <a:rPr lang="bg-BG" sz="3200" b="1" dirty="0"/>
              <a:t>1000+ </a:t>
            </a:r>
            <a:r>
              <a:rPr lang="en-US" sz="3200" dirty="0"/>
              <a:t>programming </a:t>
            </a:r>
            <a:r>
              <a:rPr lang="en-US" sz="3200" b="1" dirty="0"/>
              <a:t>problems</a:t>
            </a:r>
            <a:endParaRPr lang="bg-BG" sz="3200" dirty="0"/>
          </a:p>
          <a:p>
            <a:pPr lvl="1"/>
            <a:r>
              <a:rPr lang="en-US" sz="3200" dirty="0"/>
              <a:t>It takes 6 to 12 months of coding every day</a:t>
            </a:r>
            <a:endParaRPr lang="bg-BG" sz="3200" dirty="0"/>
          </a:p>
          <a:p>
            <a:pPr>
              <a:lnSpc>
                <a:spcPct val="110000"/>
              </a:lnSpc>
            </a:pPr>
            <a:r>
              <a:rPr lang="en-US" sz="3700" b="1" dirty="0"/>
              <a:t>Courses</a:t>
            </a:r>
            <a:r>
              <a:rPr lang="bg-BG" sz="3700" dirty="0"/>
              <a:t> </a:t>
            </a:r>
            <a:r>
              <a:rPr lang="en-US" sz="3700" dirty="0"/>
              <a:t>in </a:t>
            </a:r>
            <a:r>
              <a:rPr lang="en-US" sz="3700" b="1" dirty="0">
                <a:hlinkClick r:id="rId3"/>
              </a:rPr>
              <a:t>SoftUni</a:t>
            </a:r>
            <a:r>
              <a:rPr lang="bg-BG" sz="3700" dirty="0"/>
              <a:t>: </a:t>
            </a:r>
            <a:r>
              <a:rPr lang="en-US" dirty="0"/>
              <a:t>Programming Basics</a:t>
            </a:r>
            <a:r>
              <a:rPr lang="bg-BG" dirty="0"/>
              <a:t>,</a:t>
            </a:r>
            <a:br>
              <a:rPr lang="bg-BG" dirty="0"/>
            </a:br>
            <a:r>
              <a:rPr lang="en-US" dirty="0"/>
              <a:t>Fundamentals and Advanced Modules</a:t>
            </a:r>
            <a:endParaRPr lang="bg-BG" dirty="0"/>
          </a:p>
          <a:p>
            <a:pPr>
              <a:lnSpc>
                <a:spcPct val="110000"/>
              </a:lnSpc>
            </a:pPr>
            <a:r>
              <a:rPr lang="en-US" sz="3600" dirty="0"/>
              <a:t>The programming language doesn't matter</a:t>
            </a:r>
            <a:r>
              <a:rPr lang="bg-BG" sz="3600" dirty="0"/>
              <a:t>!</a:t>
            </a:r>
            <a:endParaRPr lang="ru-RU" sz="36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tx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t>Input</a:t>
            </a:r>
            <a:r>
              <a:rPr lang="en-US" sz="3200" dirty="0"/>
              <a:t> data + state, </a:t>
            </a:r>
            <a:r>
              <a:rPr lang="en-US" sz="3200" b="1" dirty="0"/>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rPr>
              <a:t>implement</a:t>
            </a:r>
          </a:p>
          <a:p>
            <a:pPr lvl="1">
              <a:buClr>
                <a:schemeClr val="tx1"/>
              </a:buClr>
            </a:pPr>
            <a:r>
              <a:rPr lang="en-US" sz="3200" dirty="0">
                <a:ln w="0"/>
              </a:rPr>
              <a:t>Calculate the </a:t>
            </a:r>
            <a:r>
              <a:rPr lang="en-US" sz="3200" b="1" dirty="0">
                <a:ln w="0"/>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a:p>
            <a:endParaRPr lang="en-US" dirty="0"/>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600" dirty="0"/>
              <a:t>Requires a logical thinking (</a:t>
            </a:r>
            <a:r>
              <a:rPr lang="en-GB" sz="3600" b="1" dirty="0">
                <a:solidFill>
                  <a:schemeClr val="bg1"/>
                </a:solidFill>
              </a:rPr>
              <a:t>algorithmic thinking</a:t>
            </a:r>
            <a:r>
              <a:rPr lang="en-GB" sz="3600" dirty="0"/>
              <a:t>)</a:t>
            </a:r>
          </a:p>
          <a:p>
            <a:pPr lvl="1">
              <a:buClr>
                <a:schemeClr val="tx1"/>
              </a:buClr>
            </a:pPr>
            <a:r>
              <a:rPr lang="en-GB" sz="3400" b="1" dirty="0">
                <a:solidFill>
                  <a:schemeClr val="bg1"/>
                </a:solidFill>
              </a:rPr>
              <a:t>Define</a:t>
            </a:r>
            <a:r>
              <a:rPr lang="en-GB" sz="3400" dirty="0"/>
              <a:t> the problem (software requirements)</a:t>
            </a:r>
          </a:p>
          <a:p>
            <a:pPr lvl="1">
              <a:buClr>
                <a:schemeClr val="tx1"/>
              </a:buClr>
            </a:pPr>
            <a:r>
              <a:rPr lang="en-GB" sz="3400" b="1" dirty="0">
                <a:solidFill>
                  <a:schemeClr val="bg1"/>
                </a:solidFill>
              </a:rPr>
              <a:t>Analyse</a:t>
            </a:r>
            <a:r>
              <a:rPr lang="en-GB" sz="3400" dirty="0"/>
              <a:t> and understand the problem</a:t>
            </a:r>
          </a:p>
          <a:p>
            <a:pPr lvl="1">
              <a:buClr>
                <a:schemeClr val="tx1"/>
              </a:buClr>
            </a:pPr>
            <a:r>
              <a:rPr lang="en-GB" sz="3400" b="1" dirty="0">
                <a:solidFill>
                  <a:schemeClr val="bg1"/>
                </a:solidFill>
              </a:rPr>
              <a:t>Identify</a:t>
            </a:r>
            <a:r>
              <a:rPr lang="en-GB" sz="3400" dirty="0"/>
              <a:t> potential solutions (ideas)</a:t>
            </a:r>
          </a:p>
          <a:p>
            <a:pPr lvl="1">
              <a:buClr>
                <a:schemeClr val="tx1"/>
              </a:buClr>
            </a:pPr>
            <a:r>
              <a:rPr lang="en-GB" sz="3400" b="1" dirty="0">
                <a:solidFill>
                  <a:schemeClr val="bg1"/>
                </a:solidFill>
              </a:rPr>
              <a:t>Evaluate</a:t>
            </a:r>
            <a:r>
              <a:rPr lang="en-GB" sz="3400" dirty="0"/>
              <a:t> and choose a solution (try and test)</a:t>
            </a:r>
          </a:p>
          <a:p>
            <a:pPr lvl="1">
              <a:buClr>
                <a:schemeClr val="tx1"/>
              </a:buClr>
            </a:pPr>
            <a:r>
              <a:rPr lang="en-GB" sz="3400" b="1" dirty="0">
                <a:solidFill>
                  <a:schemeClr val="bg1"/>
                </a:solidFill>
              </a:rPr>
              <a:t>Plan</a:t>
            </a:r>
            <a:r>
              <a:rPr lang="en-GB" sz="3400" dirty="0"/>
              <a:t> actions (algorithm design)</a:t>
            </a:r>
          </a:p>
          <a:p>
            <a:pPr lvl="1">
              <a:buClr>
                <a:schemeClr val="tx1"/>
              </a:buClr>
            </a:pPr>
            <a:r>
              <a:rPr lang="en-GB" sz="3400" b="1" dirty="0">
                <a:solidFill>
                  <a:schemeClr val="bg1"/>
                </a:solidFill>
              </a:rPr>
              <a:t>Implement</a:t>
            </a:r>
            <a:r>
              <a:rPr lang="en-GB" sz="3400" dirty="0"/>
              <a:t> the algorithm (coding)</a:t>
            </a:r>
          </a:p>
          <a:p>
            <a:pPr lvl="1">
              <a:buClr>
                <a:schemeClr val="tx1"/>
              </a:buClr>
            </a:pPr>
            <a:r>
              <a:rPr lang="en-GB" sz="3400" b="1" dirty="0">
                <a:solidFill>
                  <a:schemeClr val="bg1"/>
                </a:solidFill>
              </a:rPr>
              <a:t>Review</a:t>
            </a:r>
            <a:r>
              <a:rPr lang="en-GB" sz="3400" dirty="0"/>
              <a:t> the results (testing)</a:t>
            </a:r>
            <a:endParaRPr lang="en-US" sz="34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18013</TotalTime>
  <Words>15677</Words>
  <Application>Microsoft Office PowerPoint</Application>
  <PresentationFormat>Widescreen</PresentationFormat>
  <Paragraphs>1265</Paragraphs>
  <Slides>47</Slides>
  <Notes>43</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Consolas</vt:lpstr>
      <vt:lpstr>Wingdings</vt:lpstr>
      <vt:lpstr>Wingdings 2</vt:lpstr>
      <vt:lpstr>1_SoftUni</vt:lpstr>
      <vt:lpstr>Problem Solving</vt:lpstr>
      <vt:lpstr>Questions?</vt:lpstr>
      <vt:lpstr>Table of Contents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Svetlin Nakov</cp:lastModifiedBy>
  <cp:revision>560</cp:revision>
  <dcterms:created xsi:type="dcterms:W3CDTF">2018-05-23T13:08:44Z</dcterms:created>
  <dcterms:modified xsi:type="dcterms:W3CDTF">2020-11-16T18:04:11Z</dcterms:modified>
  <cp:category>programming fundamentals;computer programming;software development;web development</cp:category>
</cp:coreProperties>
</file>